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PT Sans Narrow"/>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PTSansNarrow-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175" name="Google Shape;17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5fa583186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355fa583186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191" name="Google Shape;19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00" name="Google Shape;20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11" name="Google Shape;21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5fa583186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55fa583186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5fa583186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355fa583186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5fa583186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55fa583186_1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34" name="Google Shape;234;g355fa583186_1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5fa583186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55fa583186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42" name="Google Shape;242;g355fa583186_1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5fa583186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55fa583186_1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50" name="Google Shape;250;g355fa583186_1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55fa583186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55fa583186_1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58" name="Google Shape;258;g355fa583186_1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5fa583186_1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355fa583186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5fa583186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355fa583186_1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74" name="Google Shape;274;g355fa583186_1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5fa583186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355fa583186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5fa583186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355fa583186_1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288" name="Google Shape;288;g355fa583186_1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5fa583186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355fa583186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5fa5831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355fa58318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03" name="Google Shape;303;g355fa58318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5fa583186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55fa583186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11" name="Google Shape;311;g355fa583186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5fa58318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55fa58318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19" name="Google Shape;319;g355fa583186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5fa583186_1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55fa583186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5fa583186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355fa583186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5fa58318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55fa583186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34" name="Google Shape;334;g355fa583186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55fa583186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355fa583186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42" name="Google Shape;342;g355fa583186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5fa58318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55fa583186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50" name="Google Shape;350;g355fa583186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5fa583186_1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355fa583186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5fa58318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355fa583186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66" name="Google Shape;366;g355fa583186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5fa583186_1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55fa583186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5fa58318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355fa583186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81" name="Google Shape;381;g355fa583186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5fa583186_1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355fa583186_1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397" name="Google Shape;39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125" name="Google Shape;12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5fa583186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355fa583186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141" name="Google Shape;1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5fa583186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55fa583186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Nearly all technical products contain electronic devices and circuits, constituting very complex systems. Ideally, the work without failures and with no interference with the environment 🡪 not realistic: system behavior is compromised by unwanted EM effects, non-idealities, physical limitations of physical devices, etc. 🡪 Area of EI</a:t>
            </a:r>
            <a:endParaRPr/>
          </a:p>
        </p:txBody>
      </p:sp>
      <p:sp>
        <p:nvSpPr>
          <p:cNvPr id="158" name="Google Shape;15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5fa583186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55fa583186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p:nvPr/>
        </p:nvSpPr>
        <p:spPr>
          <a:xfrm>
            <a:off x="1005841" y="5834420"/>
            <a:ext cx="11186159" cy="1031966"/>
          </a:xfrm>
          <a:prstGeom prst="rect">
            <a:avLst/>
          </a:prstGeom>
          <a:solidFill>
            <a:srgbClr val="E8E8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T Sans Narrow"/>
              <a:ea typeface="PT Sans Narrow"/>
              <a:cs typeface="PT Sans Narrow"/>
              <a:sym typeface="PT Sans Narrow"/>
            </a:endParaRPr>
          </a:p>
        </p:txBody>
      </p:sp>
      <p:sp>
        <p:nvSpPr>
          <p:cNvPr id="17" name="Google Shape;17;p2"/>
          <p:cNvSpPr txBox="1"/>
          <p:nvPr>
            <p:ph type="ctrTitle"/>
          </p:nvPr>
        </p:nvSpPr>
        <p:spPr>
          <a:xfrm>
            <a:off x="1876926" y="406400"/>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T Sans Narrow"/>
              <a:buNone/>
              <a:defRPr sz="6000">
                <a:latin typeface="PT Sans Narrow"/>
                <a:ea typeface="PT Sans Narrow"/>
                <a:cs typeface="PT Sans Narrow"/>
                <a:sym typeface="PT Sans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876926" y="3486329"/>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PT Sans Narrow"/>
                <a:ea typeface="PT Sans Narrow"/>
                <a:cs typeface="PT Sans Narrow"/>
                <a:sym typeface="PT Sans Narr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 name="Google Shape;19;p2"/>
          <p:cNvPicPr preferRelativeResize="0"/>
          <p:nvPr/>
        </p:nvPicPr>
        <p:blipFill rotWithShape="1">
          <a:blip r:embed="rId2">
            <a:alphaModFix/>
          </a:blip>
          <a:srcRect b="0" l="0" r="0" t="0"/>
          <a:stretch/>
        </p:blipFill>
        <p:spPr>
          <a:xfrm>
            <a:off x="1170616" y="6018520"/>
            <a:ext cx="3052354" cy="663766"/>
          </a:xfrm>
          <a:prstGeom prst="rect">
            <a:avLst/>
          </a:prstGeom>
          <a:noFill/>
          <a:ln>
            <a:noFill/>
          </a:ln>
        </p:spPr>
      </p:pic>
      <p:sp>
        <p:nvSpPr>
          <p:cNvPr id="20" name="Google Shape;20;p2"/>
          <p:cNvSpPr/>
          <p:nvPr/>
        </p:nvSpPr>
        <p:spPr>
          <a:xfrm>
            <a:off x="2" y="0"/>
            <a:ext cx="1005840" cy="6858000"/>
          </a:xfrm>
          <a:prstGeom prst="rect">
            <a:avLst/>
          </a:prstGeom>
          <a:solidFill>
            <a:srgbClr val="1E4E79"/>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T Sans Narrow"/>
              <a:ea typeface="PT Sans Narrow"/>
              <a:cs typeface="PT Sans Narrow"/>
              <a:sym typeface="PT Sans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839789" y="457200"/>
            <a:ext cx="393223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T Sans Narrow"/>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5183188" y="987427"/>
            <a:ext cx="6172201" cy="4873625"/>
          </a:xfrm>
          <a:prstGeom prst="rect">
            <a:avLst/>
          </a:prstGeom>
          <a:noFill/>
          <a:ln>
            <a:noFill/>
          </a:ln>
        </p:spPr>
      </p:sp>
      <p:sp>
        <p:nvSpPr>
          <p:cNvPr id="74" name="Google Shape;74;p11"/>
          <p:cNvSpPr txBox="1"/>
          <p:nvPr>
            <p:ph idx="1" type="body"/>
          </p:nvPr>
        </p:nvSpPr>
        <p:spPr>
          <a:xfrm>
            <a:off x="839789"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11"/>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2"/>
          <p:cNvSpPr txBox="1"/>
          <p:nvPr>
            <p:ph type="title"/>
          </p:nvPr>
        </p:nvSpPr>
        <p:spPr>
          <a:xfrm>
            <a:off x="838201"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3920332"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90" name="Shape 90"/>
        <p:cNvGrpSpPr/>
        <p:nvPr/>
      </p:nvGrpSpPr>
      <p:grpSpPr>
        <a:xfrm>
          <a:off x="0" y="0"/>
          <a:ext cx="0" cy="0"/>
          <a:chOff x="0" y="0"/>
          <a:chExt cx="0" cy="0"/>
        </a:xfrm>
      </p:grpSpPr>
      <p:sp>
        <p:nvSpPr>
          <p:cNvPr id="91" name="Google Shape;91;p14"/>
          <p:cNvSpPr txBox="1"/>
          <p:nvPr>
            <p:ph type="title"/>
          </p:nvPr>
        </p:nvSpPr>
        <p:spPr>
          <a:xfrm>
            <a:off x="694267" y="76200"/>
            <a:ext cx="10972800" cy="584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PT Sans Narrow"/>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4"/>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93" name="Google Shape;93;p14"/>
          <p:cNvCxnSpPr/>
          <p:nvPr/>
        </p:nvCxnSpPr>
        <p:spPr>
          <a:xfrm>
            <a:off x="135467" y="6534150"/>
            <a:ext cx="11887200" cy="0"/>
          </a:xfrm>
          <a:prstGeom prst="straightConnector1">
            <a:avLst/>
          </a:prstGeom>
          <a:noFill/>
          <a:ln cap="flat" cmpd="sng" w="28575">
            <a:solidFill>
              <a:srgbClr val="002060"/>
            </a:solidFill>
            <a:prstDash val="solid"/>
            <a:miter lim="800000"/>
            <a:headEnd len="sm" w="sm" type="none"/>
            <a:tailEnd len="sm" w="sm" type="none"/>
          </a:ln>
        </p:spPr>
      </p:cxnSp>
      <p:sp>
        <p:nvSpPr>
          <p:cNvPr id="94" name="Google Shape;94;p14"/>
          <p:cNvSpPr txBox="1"/>
          <p:nvPr/>
        </p:nvSpPr>
        <p:spPr>
          <a:xfrm>
            <a:off x="237067" y="6559550"/>
            <a:ext cx="11887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PT Sans Narrow"/>
                <a:ea typeface="PT Sans Narrow"/>
                <a:cs typeface="PT Sans Narrow"/>
                <a:sym typeface="PT Sans Narrow"/>
              </a:rPr>
              <a:t>Dr. Rimolo-Donadio	 	 	          Integridad de Señales y Potencia	   						   </a:t>
            </a:r>
            <a:fld id="{00000000-1234-1234-1234-123412341234}" type="slidenum">
              <a:rPr b="0" i="0" lang="en-US" sz="1400" u="none" cap="none" strike="noStrike">
                <a:solidFill>
                  <a:schemeClr val="dk1"/>
                </a:solidFill>
                <a:latin typeface="PT Sans Narrow"/>
                <a:ea typeface="PT Sans Narrow"/>
                <a:cs typeface="PT Sans Narrow"/>
                <a:sym typeface="PT Sans Narrow"/>
              </a:rPr>
              <a:t>‹#›</a:t>
            </a:fld>
            <a:endParaRPr sz="1400">
              <a:solidFill>
                <a:schemeClr val="dk1"/>
              </a:solidFill>
              <a:latin typeface="PT Sans Narrow"/>
              <a:ea typeface="PT Sans Narrow"/>
              <a:cs typeface="PT Sans Narrow"/>
              <a:sym typeface="PT Sans Narrow"/>
            </a:endParaRPr>
          </a:p>
        </p:txBody>
      </p:sp>
      <p:pic>
        <p:nvPicPr>
          <p:cNvPr id="95" name="Google Shape;95;p14"/>
          <p:cNvPicPr preferRelativeResize="0"/>
          <p:nvPr/>
        </p:nvPicPr>
        <p:blipFill rotWithShape="1">
          <a:blip r:embed="rId2">
            <a:alphaModFix/>
          </a:blip>
          <a:srcRect b="0" l="0" r="0" t="0"/>
          <a:stretch/>
        </p:blipFill>
        <p:spPr>
          <a:xfrm>
            <a:off x="9259148" y="6559553"/>
            <a:ext cx="1949584" cy="2793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y objetos" type="txAndObj">
  <p:cSld name="TEXT_AND_OBJECT">
    <p:spTree>
      <p:nvGrpSpPr>
        <p:cNvPr id="96" name="Shape 96"/>
        <p:cNvGrpSpPr/>
        <p:nvPr/>
      </p:nvGrpSpPr>
      <p:grpSpPr>
        <a:xfrm>
          <a:off x="0" y="0"/>
          <a:ext cx="0" cy="0"/>
          <a:chOff x="0" y="0"/>
          <a:chExt cx="0" cy="0"/>
        </a:xfrm>
      </p:grpSpPr>
      <p:sp>
        <p:nvSpPr>
          <p:cNvPr id="97" name="Google Shape;97;p15"/>
          <p:cNvSpPr txBox="1"/>
          <p:nvPr>
            <p:ph type="title"/>
          </p:nvPr>
        </p:nvSpPr>
        <p:spPr>
          <a:xfrm>
            <a:off x="610561" y="131027"/>
            <a:ext cx="10972801" cy="11432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610561" y="1599673"/>
            <a:ext cx="5393281" cy="45268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5"/>
          <p:cNvSpPr txBox="1"/>
          <p:nvPr>
            <p:ph idx="2" type="body"/>
          </p:nvPr>
        </p:nvSpPr>
        <p:spPr>
          <a:xfrm>
            <a:off x="6188161" y="1599673"/>
            <a:ext cx="5395200" cy="45268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5"/>
          <p:cNvSpPr txBox="1"/>
          <p:nvPr>
            <p:ph idx="12" type="sldNum"/>
          </p:nvPr>
        </p:nvSpPr>
        <p:spPr>
          <a:xfrm>
            <a:off x="8839680" y="6237427"/>
            <a:ext cx="1436160" cy="29372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PT Sans Narrow"/>
                <a:ea typeface="PT Sans Narrow"/>
                <a:cs typeface="PT Sans Narrow"/>
                <a:sym typeface="PT Sans Narrow"/>
              </a:defRPr>
            </a:lvl1pPr>
            <a:lvl2pPr indent="0" lvl="1" marL="0" algn="r">
              <a:spcBef>
                <a:spcPts val="0"/>
              </a:spcBef>
              <a:buNone/>
              <a:defRPr sz="1200">
                <a:solidFill>
                  <a:srgbClr val="888888"/>
                </a:solidFill>
                <a:latin typeface="PT Sans Narrow"/>
                <a:ea typeface="PT Sans Narrow"/>
                <a:cs typeface="PT Sans Narrow"/>
                <a:sym typeface="PT Sans Narrow"/>
              </a:defRPr>
            </a:lvl2pPr>
            <a:lvl3pPr indent="0" lvl="2" marL="0" algn="r">
              <a:spcBef>
                <a:spcPts val="0"/>
              </a:spcBef>
              <a:buNone/>
              <a:defRPr sz="1200">
                <a:solidFill>
                  <a:srgbClr val="888888"/>
                </a:solidFill>
                <a:latin typeface="PT Sans Narrow"/>
                <a:ea typeface="PT Sans Narrow"/>
                <a:cs typeface="PT Sans Narrow"/>
                <a:sym typeface="PT Sans Narrow"/>
              </a:defRPr>
            </a:lvl3pPr>
            <a:lvl4pPr indent="0" lvl="3" marL="0" algn="r">
              <a:spcBef>
                <a:spcPts val="0"/>
              </a:spcBef>
              <a:buNone/>
              <a:defRPr sz="1200">
                <a:solidFill>
                  <a:srgbClr val="888888"/>
                </a:solidFill>
                <a:latin typeface="PT Sans Narrow"/>
                <a:ea typeface="PT Sans Narrow"/>
                <a:cs typeface="PT Sans Narrow"/>
                <a:sym typeface="PT Sans Narrow"/>
              </a:defRPr>
            </a:lvl4pPr>
            <a:lvl5pPr indent="0" lvl="4" marL="0" algn="r">
              <a:spcBef>
                <a:spcPts val="0"/>
              </a:spcBef>
              <a:buNone/>
              <a:defRPr sz="1200">
                <a:solidFill>
                  <a:srgbClr val="888888"/>
                </a:solidFill>
                <a:latin typeface="PT Sans Narrow"/>
                <a:ea typeface="PT Sans Narrow"/>
                <a:cs typeface="PT Sans Narrow"/>
                <a:sym typeface="PT Sans Narrow"/>
              </a:defRPr>
            </a:lvl5pPr>
            <a:lvl6pPr indent="0" lvl="5" marL="0" algn="r">
              <a:spcBef>
                <a:spcPts val="0"/>
              </a:spcBef>
              <a:buNone/>
              <a:defRPr sz="1200">
                <a:solidFill>
                  <a:srgbClr val="888888"/>
                </a:solidFill>
                <a:latin typeface="PT Sans Narrow"/>
                <a:ea typeface="PT Sans Narrow"/>
                <a:cs typeface="PT Sans Narrow"/>
                <a:sym typeface="PT Sans Narrow"/>
              </a:defRPr>
            </a:lvl6pPr>
            <a:lvl7pPr indent="0" lvl="6" marL="0" algn="r">
              <a:spcBef>
                <a:spcPts val="0"/>
              </a:spcBef>
              <a:buNone/>
              <a:defRPr sz="1200">
                <a:solidFill>
                  <a:srgbClr val="888888"/>
                </a:solidFill>
                <a:latin typeface="PT Sans Narrow"/>
                <a:ea typeface="PT Sans Narrow"/>
                <a:cs typeface="PT Sans Narrow"/>
                <a:sym typeface="PT Sans Narrow"/>
              </a:defRPr>
            </a:lvl7pPr>
            <a:lvl8pPr indent="0" lvl="7" marL="0" algn="r">
              <a:spcBef>
                <a:spcPts val="0"/>
              </a:spcBef>
              <a:buNone/>
              <a:defRPr sz="1200">
                <a:solidFill>
                  <a:srgbClr val="888888"/>
                </a:solidFill>
                <a:latin typeface="PT Sans Narrow"/>
                <a:ea typeface="PT Sans Narrow"/>
                <a:cs typeface="PT Sans Narrow"/>
                <a:sym typeface="PT Sans Narrow"/>
              </a:defRPr>
            </a:lvl8pPr>
            <a:lvl9pPr indent="0" lvl="8" marL="0" algn="r">
              <a:spcBef>
                <a:spcPts val="0"/>
              </a:spcBef>
              <a:buNone/>
              <a:defRPr sz="1200">
                <a:solidFill>
                  <a:srgbClr val="888888"/>
                </a:solidFill>
                <a:latin typeface="PT Sans Narrow"/>
                <a:ea typeface="PT Sans Narrow"/>
                <a:cs typeface="PT Sans Narrow"/>
                <a:sym typeface="PT Sans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184618" y="35013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PT Sans Narrow"/>
              <a:buNone/>
              <a:defRPr>
                <a:latin typeface="PT Sans Narrow"/>
                <a:ea typeface="PT Sans Narrow"/>
                <a:cs typeface="PT Sans Narrow"/>
                <a:sym typeface="PT Sans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184618" y="1832860"/>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PT Sans Narrow"/>
                <a:ea typeface="PT Sans Narrow"/>
                <a:cs typeface="PT Sans Narrow"/>
                <a:sym typeface="PT Sans Narrow"/>
              </a:defRPr>
            </a:lvl1pPr>
            <a:lvl2pPr indent="-381000" lvl="1" marL="914400" algn="l">
              <a:lnSpc>
                <a:spcPct val="90000"/>
              </a:lnSpc>
              <a:spcBef>
                <a:spcPts val="500"/>
              </a:spcBef>
              <a:spcAft>
                <a:spcPts val="0"/>
              </a:spcAft>
              <a:buClr>
                <a:schemeClr val="dk1"/>
              </a:buClr>
              <a:buSzPts val="2400"/>
              <a:buChar char="•"/>
              <a:defRPr>
                <a:latin typeface="PT Sans Narrow"/>
                <a:ea typeface="PT Sans Narrow"/>
                <a:cs typeface="PT Sans Narrow"/>
                <a:sym typeface="PT Sans Narrow"/>
              </a:defRPr>
            </a:lvl2pPr>
            <a:lvl3pPr indent="-355600" lvl="2" marL="1371600" algn="l">
              <a:lnSpc>
                <a:spcPct val="90000"/>
              </a:lnSpc>
              <a:spcBef>
                <a:spcPts val="500"/>
              </a:spcBef>
              <a:spcAft>
                <a:spcPts val="0"/>
              </a:spcAft>
              <a:buClr>
                <a:schemeClr val="dk1"/>
              </a:buClr>
              <a:buSzPts val="2000"/>
              <a:buChar char="•"/>
              <a:defRPr>
                <a:latin typeface="PT Sans Narrow"/>
                <a:ea typeface="PT Sans Narrow"/>
                <a:cs typeface="PT Sans Narrow"/>
                <a:sym typeface="PT Sans Narrow"/>
              </a:defRPr>
            </a:lvl3pPr>
            <a:lvl4pPr indent="-342900" lvl="3" marL="1828800" algn="l">
              <a:lnSpc>
                <a:spcPct val="90000"/>
              </a:lnSpc>
              <a:spcBef>
                <a:spcPts val="500"/>
              </a:spcBef>
              <a:spcAft>
                <a:spcPts val="0"/>
              </a:spcAft>
              <a:buClr>
                <a:schemeClr val="dk1"/>
              </a:buClr>
              <a:buSzPts val="1800"/>
              <a:buChar char="•"/>
              <a:defRPr>
                <a:latin typeface="PT Sans Narrow"/>
                <a:ea typeface="PT Sans Narrow"/>
                <a:cs typeface="PT Sans Narrow"/>
                <a:sym typeface="PT Sans Narrow"/>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p:nvPr/>
        </p:nvSpPr>
        <p:spPr>
          <a:xfrm>
            <a:off x="2" y="0"/>
            <a:ext cx="1005840" cy="6858000"/>
          </a:xfrm>
          <a:prstGeom prst="rect">
            <a:avLst/>
          </a:prstGeom>
          <a:solidFill>
            <a:srgbClr val="1E4E79"/>
          </a:solidFill>
          <a:ln cap="flat" cmpd="sng" w="12700">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T Sans Narrow"/>
              <a:ea typeface="PT Sans Narrow"/>
              <a:cs typeface="PT Sans Narrow"/>
              <a:sym typeface="PT Sans Narrow"/>
            </a:endParaRPr>
          </a:p>
        </p:txBody>
      </p:sp>
      <p:sp>
        <p:nvSpPr>
          <p:cNvPr id="25" name="Google Shape;25;p3"/>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888888"/>
                </a:solidFill>
                <a:latin typeface="PT Sans Narrow"/>
                <a:ea typeface="PT Sans Narrow"/>
                <a:cs typeface="PT Sans Narrow"/>
                <a:sym typeface="PT Sans Narrow"/>
              </a:defRPr>
            </a:lvl1pPr>
            <a:lvl2pPr indent="0" lvl="1" marL="0" algn="r">
              <a:spcBef>
                <a:spcPts val="0"/>
              </a:spcBef>
              <a:buNone/>
              <a:defRPr b="1" i="0" sz="1200" u="none" cap="none" strike="noStrike">
                <a:solidFill>
                  <a:srgbClr val="888888"/>
                </a:solidFill>
                <a:latin typeface="PT Sans Narrow"/>
                <a:ea typeface="PT Sans Narrow"/>
                <a:cs typeface="PT Sans Narrow"/>
                <a:sym typeface="PT Sans Narrow"/>
              </a:defRPr>
            </a:lvl2pPr>
            <a:lvl3pPr indent="0" lvl="2" marL="0" algn="r">
              <a:spcBef>
                <a:spcPts val="0"/>
              </a:spcBef>
              <a:buNone/>
              <a:defRPr b="1" i="0" sz="1200" u="none" cap="none" strike="noStrike">
                <a:solidFill>
                  <a:srgbClr val="888888"/>
                </a:solidFill>
                <a:latin typeface="PT Sans Narrow"/>
                <a:ea typeface="PT Sans Narrow"/>
                <a:cs typeface="PT Sans Narrow"/>
                <a:sym typeface="PT Sans Narrow"/>
              </a:defRPr>
            </a:lvl3pPr>
            <a:lvl4pPr indent="0" lvl="3" marL="0" algn="r">
              <a:spcBef>
                <a:spcPts val="0"/>
              </a:spcBef>
              <a:buNone/>
              <a:defRPr b="1" i="0" sz="1200" u="none" cap="none" strike="noStrike">
                <a:solidFill>
                  <a:srgbClr val="888888"/>
                </a:solidFill>
                <a:latin typeface="PT Sans Narrow"/>
                <a:ea typeface="PT Sans Narrow"/>
                <a:cs typeface="PT Sans Narrow"/>
                <a:sym typeface="PT Sans Narrow"/>
              </a:defRPr>
            </a:lvl4pPr>
            <a:lvl5pPr indent="0" lvl="4" marL="0" algn="r">
              <a:spcBef>
                <a:spcPts val="0"/>
              </a:spcBef>
              <a:buNone/>
              <a:defRPr b="1" i="0" sz="1200" u="none" cap="none" strike="noStrike">
                <a:solidFill>
                  <a:srgbClr val="888888"/>
                </a:solidFill>
                <a:latin typeface="PT Sans Narrow"/>
                <a:ea typeface="PT Sans Narrow"/>
                <a:cs typeface="PT Sans Narrow"/>
                <a:sym typeface="PT Sans Narrow"/>
              </a:defRPr>
            </a:lvl5pPr>
            <a:lvl6pPr indent="0" lvl="5" marL="0" algn="r">
              <a:spcBef>
                <a:spcPts val="0"/>
              </a:spcBef>
              <a:buNone/>
              <a:defRPr b="1" i="0" sz="1200" u="none" cap="none" strike="noStrike">
                <a:solidFill>
                  <a:srgbClr val="888888"/>
                </a:solidFill>
                <a:latin typeface="PT Sans Narrow"/>
                <a:ea typeface="PT Sans Narrow"/>
                <a:cs typeface="PT Sans Narrow"/>
                <a:sym typeface="PT Sans Narrow"/>
              </a:defRPr>
            </a:lvl6pPr>
            <a:lvl7pPr indent="0" lvl="6" marL="0" algn="r">
              <a:spcBef>
                <a:spcPts val="0"/>
              </a:spcBef>
              <a:buNone/>
              <a:defRPr b="1" i="0" sz="1200" u="none" cap="none" strike="noStrike">
                <a:solidFill>
                  <a:srgbClr val="888888"/>
                </a:solidFill>
                <a:latin typeface="PT Sans Narrow"/>
                <a:ea typeface="PT Sans Narrow"/>
                <a:cs typeface="PT Sans Narrow"/>
                <a:sym typeface="PT Sans Narrow"/>
              </a:defRPr>
            </a:lvl7pPr>
            <a:lvl8pPr indent="0" lvl="7" marL="0" algn="r">
              <a:spcBef>
                <a:spcPts val="0"/>
              </a:spcBef>
              <a:buNone/>
              <a:defRPr b="1" i="0" sz="1200" u="none" cap="none" strike="noStrike">
                <a:solidFill>
                  <a:srgbClr val="888888"/>
                </a:solidFill>
                <a:latin typeface="PT Sans Narrow"/>
                <a:ea typeface="PT Sans Narrow"/>
                <a:cs typeface="PT Sans Narrow"/>
                <a:sym typeface="PT Sans Narrow"/>
              </a:defRPr>
            </a:lvl8pPr>
            <a:lvl9pPr indent="0" lvl="8" marL="0" algn="r">
              <a:spcBef>
                <a:spcPts val="0"/>
              </a:spcBef>
              <a:buNone/>
              <a:defRPr b="1" i="0" sz="1200" u="none" cap="none" strike="noStrike">
                <a:solidFill>
                  <a:srgbClr val="888888"/>
                </a:solidFill>
                <a:latin typeface="PT Sans Narrow"/>
                <a:ea typeface="PT Sans Narrow"/>
                <a:cs typeface="PT Sans Narrow"/>
                <a:sym typeface="PT Sans Narrow"/>
              </a:defRPr>
            </a:lvl9pPr>
          </a:lstStyle>
          <a:p>
            <a:pPr indent="0" lvl="0" marL="0" rtl="0" algn="r">
              <a:spcBef>
                <a:spcPts val="0"/>
              </a:spcBef>
              <a:spcAft>
                <a:spcPts val="0"/>
              </a:spcAft>
              <a:buNone/>
            </a:pPr>
            <a:fld id="{00000000-1234-1234-1234-123412341234}" type="slidenum">
              <a:rPr lang="en-US"/>
              <a:t>‹#›</a:t>
            </a:fld>
            <a:endParaRPr/>
          </a:p>
        </p:txBody>
      </p:sp>
      <p:pic>
        <p:nvPicPr>
          <p:cNvPr id="26" name="Google Shape;26;p3"/>
          <p:cNvPicPr preferRelativeResize="0"/>
          <p:nvPr/>
        </p:nvPicPr>
        <p:blipFill rotWithShape="1">
          <a:blip r:embed="rId2">
            <a:alphaModFix/>
          </a:blip>
          <a:srcRect b="0" l="0" r="0" t="0"/>
          <a:stretch/>
        </p:blipFill>
        <p:spPr>
          <a:xfrm>
            <a:off x="11273977" y="6374139"/>
            <a:ext cx="852481" cy="3653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 name="Shape 27"/>
        <p:cNvGrpSpPr/>
        <p:nvPr/>
      </p:nvGrpSpPr>
      <p:grpSpPr>
        <a:xfrm>
          <a:off x="0" y="0"/>
          <a:ext cx="0" cy="0"/>
          <a:chOff x="0" y="0"/>
          <a:chExt cx="0" cy="0"/>
        </a:xfrm>
      </p:grpSpPr>
      <p:sp>
        <p:nvSpPr>
          <p:cNvPr id="28" name="Google Shape;28;p4"/>
          <p:cNvSpPr txBox="1"/>
          <p:nvPr>
            <p:ph type="title"/>
          </p:nvPr>
        </p:nvSpPr>
        <p:spPr>
          <a:xfrm>
            <a:off x="1255295" y="372811"/>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PT Sans Narrow"/>
              <a:buNone/>
              <a:defRPr>
                <a:latin typeface="PT Sans Narrow"/>
                <a:ea typeface="PT Sans Narrow"/>
                <a:cs typeface="PT Sans Narrow"/>
                <a:sym typeface="PT Sans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255295" y="1873751"/>
            <a:ext cx="10515600" cy="4101994"/>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PT Sans Narrow"/>
                <a:ea typeface="PT Sans Narrow"/>
                <a:cs typeface="PT Sans Narrow"/>
                <a:sym typeface="PT Sans Narrow"/>
              </a:defRPr>
            </a:lvl1pPr>
            <a:lvl2pPr indent="-381000" lvl="1" marL="914400" algn="l">
              <a:lnSpc>
                <a:spcPct val="90000"/>
              </a:lnSpc>
              <a:spcBef>
                <a:spcPts val="500"/>
              </a:spcBef>
              <a:spcAft>
                <a:spcPts val="0"/>
              </a:spcAft>
              <a:buClr>
                <a:schemeClr val="dk1"/>
              </a:buClr>
              <a:buSzPts val="2400"/>
              <a:buChar char="•"/>
              <a:defRPr/>
            </a:lvl2pPr>
            <a:lvl3pPr indent="-355600" lvl="2" marL="1371600" algn="l">
              <a:lnSpc>
                <a:spcPct val="90000"/>
              </a:lnSpc>
              <a:spcBef>
                <a:spcPts val="500"/>
              </a:spcBef>
              <a:spcAft>
                <a:spcPts val="0"/>
              </a:spcAft>
              <a:buClr>
                <a:schemeClr val="dk1"/>
              </a:buClr>
              <a:buSzPts val="2000"/>
              <a:buChar char="•"/>
              <a:defRPr>
                <a:latin typeface="PT Sans Narrow"/>
                <a:ea typeface="PT Sans Narrow"/>
                <a:cs typeface="PT Sans Narrow"/>
                <a:sym typeface="PT Sans Narrow"/>
              </a:defRPr>
            </a:lvl3pPr>
            <a:lvl4pPr indent="-342900" lvl="3" marL="1828800" algn="l">
              <a:lnSpc>
                <a:spcPct val="90000"/>
              </a:lnSpc>
              <a:spcBef>
                <a:spcPts val="500"/>
              </a:spcBef>
              <a:spcAft>
                <a:spcPts val="0"/>
              </a:spcAft>
              <a:buClr>
                <a:schemeClr val="dk1"/>
              </a:buClr>
              <a:buSzPts val="1800"/>
              <a:buChar char="•"/>
              <a:defRPr>
                <a:latin typeface="PT Sans Narrow"/>
                <a:ea typeface="PT Sans Narrow"/>
                <a:cs typeface="PT Sans Narrow"/>
                <a:sym typeface="PT Sans Narrow"/>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2" type="sldNum"/>
          </p:nvPr>
        </p:nvSpPr>
        <p:spPr>
          <a:xfrm>
            <a:off x="9338621" y="6459900"/>
            <a:ext cx="184753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888888"/>
                </a:solidFill>
                <a:latin typeface="PT Sans Narrow"/>
                <a:ea typeface="PT Sans Narrow"/>
                <a:cs typeface="PT Sans Narrow"/>
                <a:sym typeface="PT Sans Narrow"/>
              </a:defRPr>
            </a:lvl1pPr>
            <a:lvl2pPr indent="0" lvl="1" marL="0" algn="r">
              <a:spcBef>
                <a:spcPts val="0"/>
              </a:spcBef>
              <a:buNone/>
              <a:defRPr b="1" i="0" sz="1200" u="none" cap="none" strike="noStrike">
                <a:solidFill>
                  <a:srgbClr val="888888"/>
                </a:solidFill>
                <a:latin typeface="PT Sans Narrow"/>
                <a:ea typeface="PT Sans Narrow"/>
                <a:cs typeface="PT Sans Narrow"/>
                <a:sym typeface="PT Sans Narrow"/>
              </a:defRPr>
            </a:lvl2pPr>
            <a:lvl3pPr indent="0" lvl="2" marL="0" algn="r">
              <a:spcBef>
                <a:spcPts val="0"/>
              </a:spcBef>
              <a:buNone/>
              <a:defRPr b="1" i="0" sz="1200" u="none" cap="none" strike="noStrike">
                <a:solidFill>
                  <a:srgbClr val="888888"/>
                </a:solidFill>
                <a:latin typeface="PT Sans Narrow"/>
                <a:ea typeface="PT Sans Narrow"/>
                <a:cs typeface="PT Sans Narrow"/>
                <a:sym typeface="PT Sans Narrow"/>
              </a:defRPr>
            </a:lvl3pPr>
            <a:lvl4pPr indent="0" lvl="3" marL="0" algn="r">
              <a:spcBef>
                <a:spcPts val="0"/>
              </a:spcBef>
              <a:buNone/>
              <a:defRPr b="1" i="0" sz="1200" u="none" cap="none" strike="noStrike">
                <a:solidFill>
                  <a:srgbClr val="888888"/>
                </a:solidFill>
                <a:latin typeface="PT Sans Narrow"/>
                <a:ea typeface="PT Sans Narrow"/>
                <a:cs typeface="PT Sans Narrow"/>
                <a:sym typeface="PT Sans Narrow"/>
              </a:defRPr>
            </a:lvl4pPr>
            <a:lvl5pPr indent="0" lvl="4" marL="0" algn="r">
              <a:spcBef>
                <a:spcPts val="0"/>
              </a:spcBef>
              <a:buNone/>
              <a:defRPr b="1" i="0" sz="1200" u="none" cap="none" strike="noStrike">
                <a:solidFill>
                  <a:srgbClr val="888888"/>
                </a:solidFill>
                <a:latin typeface="PT Sans Narrow"/>
                <a:ea typeface="PT Sans Narrow"/>
                <a:cs typeface="PT Sans Narrow"/>
                <a:sym typeface="PT Sans Narrow"/>
              </a:defRPr>
            </a:lvl5pPr>
            <a:lvl6pPr indent="0" lvl="5" marL="0" algn="r">
              <a:spcBef>
                <a:spcPts val="0"/>
              </a:spcBef>
              <a:buNone/>
              <a:defRPr b="1" i="0" sz="1200" u="none" cap="none" strike="noStrike">
                <a:solidFill>
                  <a:srgbClr val="888888"/>
                </a:solidFill>
                <a:latin typeface="PT Sans Narrow"/>
                <a:ea typeface="PT Sans Narrow"/>
                <a:cs typeface="PT Sans Narrow"/>
                <a:sym typeface="PT Sans Narrow"/>
              </a:defRPr>
            </a:lvl6pPr>
            <a:lvl7pPr indent="0" lvl="6" marL="0" algn="r">
              <a:spcBef>
                <a:spcPts val="0"/>
              </a:spcBef>
              <a:buNone/>
              <a:defRPr b="1" i="0" sz="1200" u="none" cap="none" strike="noStrike">
                <a:solidFill>
                  <a:srgbClr val="888888"/>
                </a:solidFill>
                <a:latin typeface="PT Sans Narrow"/>
                <a:ea typeface="PT Sans Narrow"/>
                <a:cs typeface="PT Sans Narrow"/>
                <a:sym typeface="PT Sans Narrow"/>
              </a:defRPr>
            </a:lvl7pPr>
            <a:lvl8pPr indent="0" lvl="7" marL="0" algn="r">
              <a:spcBef>
                <a:spcPts val="0"/>
              </a:spcBef>
              <a:buNone/>
              <a:defRPr b="1" i="0" sz="1200" u="none" cap="none" strike="noStrike">
                <a:solidFill>
                  <a:srgbClr val="888888"/>
                </a:solidFill>
                <a:latin typeface="PT Sans Narrow"/>
                <a:ea typeface="PT Sans Narrow"/>
                <a:cs typeface="PT Sans Narrow"/>
                <a:sym typeface="PT Sans Narrow"/>
              </a:defRPr>
            </a:lvl8pPr>
            <a:lvl9pPr indent="0" lvl="8" marL="0" algn="r">
              <a:spcBef>
                <a:spcPts val="0"/>
              </a:spcBef>
              <a:buNone/>
              <a:defRPr b="1" i="0" sz="1200" u="none" cap="none" strike="noStrike">
                <a:solidFill>
                  <a:srgbClr val="888888"/>
                </a:solidFill>
                <a:latin typeface="PT Sans Narrow"/>
                <a:ea typeface="PT Sans Narrow"/>
                <a:cs typeface="PT Sans Narrow"/>
                <a:sym typeface="PT Sans Narrow"/>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
          <p:cNvSpPr/>
          <p:nvPr/>
        </p:nvSpPr>
        <p:spPr>
          <a:xfrm>
            <a:off x="2" y="0"/>
            <a:ext cx="1005840" cy="6858000"/>
          </a:xfrm>
          <a:prstGeom prst="rect">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T Sans Narrow"/>
              <a:ea typeface="PT Sans Narrow"/>
              <a:cs typeface="PT Sans Narrow"/>
              <a:sym typeface="PT Sans Narrow"/>
            </a:endParaRPr>
          </a:p>
        </p:txBody>
      </p:sp>
      <p:pic>
        <p:nvPicPr>
          <p:cNvPr id="32" name="Google Shape;32;p4"/>
          <p:cNvPicPr preferRelativeResize="0"/>
          <p:nvPr/>
        </p:nvPicPr>
        <p:blipFill rotWithShape="1">
          <a:blip r:embed="rId2">
            <a:alphaModFix/>
          </a:blip>
          <a:srcRect b="0" l="0" r="0" t="0"/>
          <a:stretch/>
        </p:blipFill>
        <p:spPr>
          <a:xfrm>
            <a:off x="11249963" y="6459676"/>
            <a:ext cx="852481" cy="3653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5"/>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831850"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T Sans Narrow"/>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1850"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6"/>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838201"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
          <p:cNvSpPr txBox="1"/>
          <p:nvPr>
            <p:ph idx="1" type="body"/>
          </p:nvPr>
        </p:nvSpPr>
        <p:spPr>
          <a:xfrm>
            <a:off x="838201"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2" type="body"/>
          </p:nvPr>
        </p:nvSpPr>
        <p:spPr>
          <a:xfrm>
            <a:off x="6172201"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839789"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9"/>
          <p:cNvSpPr txBox="1"/>
          <p:nvPr>
            <p:ph type="title"/>
          </p:nvPr>
        </p:nvSpPr>
        <p:spPr>
          <a:xfrm>
            <a:off x="838201"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839789" y="457200"/>
            <a:ext cx="393223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T Sans Narrow"/>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 type="body"/>
          </p:nvPr>
        </p:nvSpPr>
        <p:spPr>
          <a:xfrm>
            <a:off x="5183188" y="987427"/>
            <a:ext cx="6172201"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10"/>
          <p:cNvSpPr txBox="1"/>
          <p:nvPr>
            <p:ph idx="2" type="body"/>
          </p:nvPr>
        </p:nvSpPr>
        <p:spPr>
          <a:xfrm>
            <a:off x="839789"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10"/>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1"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T Sans Narrow"/>
              <a:buNone/>
              <a:defRPr b="0" i="0" sz="4400" u="none" cap="none" strike="noStrike">
                <a:solidFill>
                  <a:schemeClr val="dk1"/>
                </a:solidFill>
                <a:latin typeface="PT Sans Narrow"/>
                <a:ea typeface="PT Sans Narrow"/>
                <a:cs typeface="PT Sans Narrow"/>
                <a:sym typeface="PT Sans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PT Sans Narrow"/>
                <a:ea typeface="PT Sans Narrow"/>
                <a:cs typeface="PT Sans Narrow"/>
                <a:sym typeface="PT Sans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PT Sans Narrow"/>
                <a:ea typeface="PT Sans Narrow"/>
                <a:cs typeface="PT Sans Narrow"/>
                <a:sym typeface="PT Sans Narrow"/>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PT Sans Narrow"/>
                <a:ea typeface="PT Sans Narrow"/>
                <a:cs typeface="PT Sans Narrow"/>
                <a:sym typeface="PT Sans Narrow"/>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T Sans Narrow"/>
                <a:ea typeface="PT Sans Narrow"/>
                <a:cs typeface="PT Sans Narrow"/>
                <a:sym typeface="PT Sans Narrow"/>
              </a:defRPr>
            </a:lvl9pPr>
          </a:lstStyle>
          <a:p/>
        </p:txBody>
      </p:sp>
      <p:sp>
        <p:nvSpPr>
          <p:cNvPr id="12" name="Google Shape;12;p1"/>
          <p:cNvSpPr txBox="1"/>
          <p:nvPr>
            <p:ph idx="10" type="dt"/>
          </p:nvPr>
        </p:nvSpPr>
        <p:spPr>
          <a:xfrm>
            <a:off x="838201" y="635635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PT Sans Narrow"/>
                <a:ea typeface="PT Sans Narrow"/>
                <a:cs typeface="PT Sans Narrow"/>
                <a:sym typeface="PT Sans Narrow"/>
              </a:defRPr>
            </a:lvl1pPr>
            <a:lvl2pPr lvl="1"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2pPr>
            <a:lvl3pPr lvl="2"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3pPr>
            <a:lvl4pPr lvl="3"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4pPr>
            <a:lvl5pPr lvl="4"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5pPr>
            <a:lvl6pPr lvl="5"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6pPr>
            <a:lvl7pPr lvl="6"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7pPr>
            <a:lvl8pPr lvl="7"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8pPr>
            <a:lvl9pPr lvl="8"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9pPr>
          </a:lstStyle>
          <a:p/>
        </p:txBody>
      </p:sp>
      <p:sp>
        <p:nvSpPr>
          <p:cNvPr id="13" name="Google Shape;13;p1"/>
          <p:cNvSpPr txBox="1"/>
          <p:nvPr>
            <p:ph idx="11" type="ftr"/>
          </p:nvPr>
        </p:nvSpPr>
        <p:spPr>
          <a:xfrm>
            <a:off x="4038601" y="635635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PT Sans Narrow"/>
                <a:ea typeface="PT Sans Narrow"/>
                <a:cs typeface="PT Sans Narrow"/>
                <a:sym typeface="PT Sans Narrow"/>
              </a:defRPr>
            </a:lvl1pPr>
            <a:lvl2pPr lvl="1"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2pPr>
            <a:lvl3pPr lvl="2"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3pPr>
            <a:lvl4pPr lvl="3"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4pPr>
            <a:lvl5pPr lvl="4"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5pPr>
            <a:lvl6pPr lvl="5"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6pPr>
            <a:lvl7pPr lvl="6"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7pPr>
            <a:lvl8pPr lvl="7"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8pPr>
            <a:lvl9pPr lvl="8" marR="0" rtl="0" algn="l">
              <a:spcBef>
                <a:spcPts val="0"/>
              </a:spcBef>
              <a:spcAft>
                <a:spcPts val="0"/>
              </a:spcAft>
              <a:buSzPts val="1400"/>
              <a:buNone/>
              <a:defRPr b="0" i="0" sz="1800" u="none" cap="none" strike="noStrike">
                <a:solidFill>
                  <a:schemeClr val="dk1"/>
                </a:solidFill>
                <a:latin typeface="PT Sans Narrow"/>
                <a:ea typeface="PT Sans Narrow"/>
                <a:cs typeface="PT Sans Narrow"/>
                <a:sym typeface="PT Sans Narrow"/>
              </a:defRPr>
            </a:lvl9pPr>
          </a:lstStyle>
          <a:p/>
        </p:txBody>
      </p:sp>
      <p:sp>
        <p:nvSpPr>
          <p:cNvPr id="14" name="Google Shape;14;p1"/>
          <p:cNvSpPr txBox="1"/>
          <p:nvPr>
            <p:ph idx="12" type="sldNum"/>
          </p:nvPr>
        </p:nvSpPr>
        <p:spPr>
          <a:xfrm>
            <a:off x="8610601"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PT Sans Narrow"/>
                <a:ea typeface="PT Sans Narrow"/>
                <a:cs typeface="PT Sans Narrow"/>
                <a:sym typeface="PT Sans Narrow"/>
              </a:defRPr>
            </a:lvl1pPr>
            <a:lvl2pPr indent="0" lvl="1" marL="0" marR="0" rtl="0" algn="r">
              <a:spcBef>
                <a:spcPts val="0"/>
              </a:spcBef>
              <a:buNone/>
              <a:defRPr b="0" i="0" sz="1200" u="none" cap="none" strike="noStrike">
                <a:solidFill>
                  <a:srgbClr val="888888"/>
                </a:solidFill>
                <a:latin typeface="PT Sans Narrow"/>
                <a:ea typeface="PT Sans Narrow"/>
                <a:cs typeface="PT Sans Narrow"/>
                <a:sym typeface="PT Sans Narrow"/>
              </a:defRPr>
            </a:lvl2pPr>
            <a:lvl3pPr indent="0" lvl="2" marL="0" marR="0" rtl="0" algn="r">
              <a:spcBef>
                <a:spcPts val="0"/>
              </a:spcBef>
              <a:buNone/>
              <a:defRPr b="0" i="0" sz="1200" u="none" cap="none" strike="noStrike">
                <a:solidFill>
                  <a:srgbClr val="888888"/>
                </a:solidFill>
                <a:latin typeface="PT Sans Narrow"/>
                <a:ea typeface="PT Sans Narrow"/>
                <a:cs typeface="PT Sans Narrow"/>
                <a:sym typeface="PT Sans Narrow"/>
              </a:defRPr>
            </a:lvl3pPr>
            <a:lvl4pPr indent="0" lvl="3" marL="0" marR="0" rtl="0" algn="r">
              <a:spcBef>
                <a:spcPts val="0"/>
              </a:spcBef>
              <a:buNone/>
              <a:defRPr b="0" i="0" sz="1200" u="none" cap="none" strike="noStrike">
                <a:solidFill>
                  <a:srgbClr val="888888"/>
                </a:solidFill>
                <a:latin typeface="PT Sans Narrow"/>
                <a:ea typeface="PT Sans Narrow"/>
                <a:cs typeface="PT Sans Narrow"/>
                <a:sym typeface="PT Sans Narrow"/>
              </a:defRPr>
            </a:lvl4pPr>
            <a:lvl5pPr indent="0" lvl="4" marL="0" marR="0" rtl="0" algn="r">
              <a:spcBef>
                <a:spcPts val="0"/>
              </a:spcBef>
              <a:buNone/>
              <a:defRPr b="0" i="0" sz="1200" u="none" cap="none" strike="noStrike">
                <a:solidFill>
                  <a:srgbClr val="888888"/>
                </a:solidFill>
                <a:latin typeface="PT Sans Narrow"/>
                <a:ea typeface="PT Sans Narrow"/>
                <a:cs typeface="PT Sans Narrow"/>
                <a:sym typeface="PT Sans Narrow"/>
              </a:defRPr>
            </a:lvl5pPr>
            <a:lvl6pPr indent="0" lvl="5" marL="0" marR="0" rtl="0" algn="r">
              <a:spcBef>
                <a:spcPts val="0"/>
              </a:spcBef>
              <a:buNone/>
              <a:defRPr b="0" i="0" sz="1200" u="none" cap="none" strike="noStrike">
                <a:solidFill>
                  <a:srgbClr val="888888"/>
                </a:solidFill>
                <a:latin typeface="PT Sans Narrow"/>
                <a:ea typeface="PT Sans Narrow"/>
                <a:cs typeface="PT Sans Narrow"/>
                <a:sym typeface="PT Sans Narrow"/>
              </a:defRPr>
            </a:lvl6pPr>
            <a:lvl7pPr indent="0" lvl="6" marL="0" marR="0" rtl="0" algn="r">
              <a:spcBef>
                <a:spcPts val="0"/>
              </a:spcBef>
              <a:buNone/>
              <a:defRPr b="0" i="0" sz="1200" u="none" cap="none" strike="noStrike">
                <a:solidFill>
                  <a:srgbClr val="888888"/>
                </a:solidFill>
                <a:latin typeface="PT Sans Narrow"/>
                <a:ea typeface="PT Sans Narrow"/>
                <a:cs typeface="PT Sans Narrow"/>
                <a:sym typeface="PT Sans Narrow"/>
              </a:defRPr>
            </a:lvl7pPr>
            <a:lvl8pPr indent="0" lvl="7" marL="0" marR="0" rtl="0" algn="r">
              <a:spcBef>
                <a:spcPts val="0"/>
              </a:spcBef>
              <a:buNone/>
              <a:defRPr b="0" i="0" sz="1200" u="none" cap="none" strike="noStrike">
                <a:solidFill>
                  <a:srgbClr val="888888"/>
                </a:solidFill>
                <a:latin typeface="PT Sans Narrow"/>
                <a:ea typeface="PT Sans Narrow"/>
                <a:cs typeface="PT Sans Narrow"/>
                <a:sym typeface="PT Sans Narrow"/>
              </a:defRPr>
            </a:lvl8pPr>
            <a:lvl9pPr indent="0" lvl="8" marL="0" marR="0" rtl="0" algn="r">
              <a:spcBef>
                <a:spcPts val="0"/>
              </a:spcBef>
              <a:buNone/>
              <a:defRPr b="0" i="0" sz="1200" u="none" cap="none" strike="noStrike">
                <a:solidFill>
                  <a:srgbClr val="888888"/>
                </a:solidFill>
                <a:latin typeface="PT Sans Narrow"/>
                <a:ea typeface="PT Sans Narrow"/>
                <a:cs typeface="PT Sans Narrow"/>
                <a:sym typeface="PT Sans Narrow"/>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tiktok.com/@teretoaexplorar/video/733921326702749619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2119675" y="0"/>
            <a:ext cx="9144000" cy="1783755"/>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br>
              <a:rPr b="1" lang="en-US" sz="4800">
                <a:latin typeface="Times New Roman"/>
                <a:ea typeface="Times New Roman"/>
                <a:cs typeface="Times New Roman"/>
                <a:sym typeface="Times New Roman"/>
              </a:rPr>
            </a:br>
            <a:r>
              <a:rPr b="1" lang="en-US" sz="3600">
                <a:solidFill>
                  <a:srgbClr val="2A69A2"/>
                </a:solidFill>
                <a:latin typeface="PT Sans Narrow"/>
                <a:ea typeface="PT Sans Narrow"/>
                <a:cs typeface="PT Sans Narrow"/>
                <a:sym typeface="PT Sans Narrow"/>
              </a:rPr>
              <a:t>Curso Taller Integrador</a:t>
            </a:r>
            <a:br>
              <a:rPr b="1" lang="en-US" sz="4800">
                <a:latin typeface="PT Sans Narrow"/>
                <a:ea typeface="PT Sans Narrow"/>
                <a:cs typeface="PT Sans Narrow"/>
                <a:sym typeface="PT Sans Narrow"/>
              </a:rPr>
            </a:br>
            <a:endParaRPr b="1" sz="4800">
              <a:solidFill>
                <a:srgbClr val="0070C0"/>
              </a:solidFill>
              <a:latin typeface="PT Sans Narrow"/>
              <a:ea typeface="PT Sans Narrow"/>
              <a:cs typeface="PT Sans Narrow"/>
              <a:sym typeface="PT Sans Narrow"/>
            </a:endParaRPr>
          </a:p>
        </p:txBody>
      </p:sp>
      <p:sp>
        <p:nvSpPr>
          <p:cNvPr id="106" name="Google Shape;106;p16"/>
          <p:cNvSpPr txBox="1"/>
          <p:nvPr>
            <p:ph idx="1" type="subTitle"/>
          </p:nvPr>
        </p:nvSpPr>
        <p:spPr>
          <a:xfrm>
            <a:off x="1781745" y="3821042"/>
            <a:ext cx="9819860" cy="199038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latin typeface="PT Sans Narrow"/>
                <a:ea typeface="PT Sans Narrow"/>
                <a:cs typeface="PT Sans Narrow"/>
                <a:sym typeface="PT Sans Narrow"/>
              </a:rPr>
              <a:t>Joham Mora Castrillo, Natalia Hernández López, Josué Marín Vargas</a:t>
            </a:r>
            <a:endParaRPr/>
          </a:p>
          <a:p>
            <a:pPr indent="0" lvl="0" marL="0" rtl="0" algn="ctr">
              <a:lnSpc>
                <a:spcPct val="90000"/>
              </a:lnSpc>
              <a:spcBef>
                <a:spcPts val="1000"/>
              </a:spcBef>
              <a:spcAft>
                <a:spcPts val="0"/>
              </a:spcAft>
              <a:buClr>
                <a:schemeClr val="dk1"/>
              </a:buClr>
              <a:buSzPts val="2400"/>
              <a:buNone/>
            </a:pPr>
            <a:r>
              <a:rPr lang="en-US">
                <a:latin typeface="PT Sans Narrow"/>
                <a:ea typeface="PT Sans Narrow"/>
                <a:cs typeface="PT Sans Narrow"/>
                <a:sym typeface="PT Sans Narrow"/>
              </a:rPr>
              <a:t>Escuela de Ingeniería Electrónica, Instituto Tecnológico de Costa Rica</a:t>
            </a:r>
            <a:endParaRPr/>
          </a:p>
          <a:p>
            <a:pPr indent="0" lvl="0" marL="0" rtl="0" algn="ctr">
              <a:lnSpc>
                <a:spcPct val="90000"/>
              </a:lnSpc>
              <a:spcBef>
                <a:spcPts val="1000"/>
              </a:spcBef>
              <a:spcAft>
                <a:spcPts val="0"/>
              </a:spcAft>
              <a:buClr>
                <a:schemeClr val="dk1"/>
              </a:buClr>
              <a:buSzPts val="2400"/>
              <a:buNone/>
            </a:pPr>
            <a:r>
              <a:t/>
            </a:r>
            <a:endParaRPr>
              <a:latin typeface="PT Sans Narrow"/>
              <a:ea typeface="PT Sans Narrow"/>
              <a:cs typeface="PT Sans Narrow"/>
              <a:sym typeface="PT Sans Narrow"/>
            </a:endParaRPr>
          </a:p>
          <a:p>
            <a:pPr indent="0" lvl="0" marL="0" rtl="0" algn="ctr">
              <a:lnSpc>
                <a:spcPct val="90000"/>
              </a:lnSpc>
              <a:spcBef>
                <a:spcPts val="1000"/>
              </a:spcBef>
              <a:spcAft>
                <a:spcPts val="0"/>
              </a:spcAft>
              <a:buClr>
                <a:schemeClr val="dk1"/>
              </a:buClr>
              <a:buSzPts val="2400"/>
              <a:buNone/>
            </a:pPr>
            <a:r>
              <a:rPr lang="en-US">
                <a:latin typeface="PT Sans Narrow"/>
                <a:ea typeface="PT Sans Narrow"/>
                <a:cs typeface="PT Sans Narrow"/>
                <a:sym typeface="PT Sans Narrow"/>
              </a:rPr>
              <a:t>Enero-Febrero, 2025</a:t>
            </a:r>
            <a:endParaRPr/>
          </a:p>
        </p:txBody>
      </p:sp>
      <p:sp>
        <p:nvSpPr>
          <p:cNvPr id="107" name="Google Shape;107;p16"/>
          <p:cNvSpPr/>
          <p:nvPr/>
        </p:nvSpPr>
        <p:spPr>
          <a:xfrm>
            <a:off x="1050975" y="1438625"/>
            <a:ext cx="11061900" cy="1938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4000">
                <a:solidFill>
                  <a:srgbClr val="2A69A2"/>
                </a:solidFill>
                <a:latin typeface="PT Sans Narrow"/>
                <a:ea typeface="PT Sans Narrow"/>
                <a:cs typeface="PT Sans Narrow"/>
                <a:sym typeface="PT Sans Narrow"/>
              </a:rPr>
              <a:t>Sistema de Posicionamiento y Monitoreo de</a:t>
            </a:r>
            <a:endParaRPr b="1" sz="4000">
              <a:solidFill>
                <a:srgbClr val="2A69A2"/>
              </a:solidFill>
              <a:latin typeface="PT Sans Narrow"/>
              <a:ea typeface="PT Sans Narrow"/>
              <a:cs typeface="PT Sans Narrow"/>
              <a:sym typeface="PT Sans Narrow"/>
            </a:endParaRPr>
          </a:p>
          <a:p>
            <a:pPr indent="0" lvl="0" marL="0" rtl="0" algn="ctr">
              <a:spcBef>
                <a:spcPts val="0"/>
              </a:spcBef>
              <a:spcAft>
                <a:spcPts val="0"/>
              </a:spcAft>
              <a:buClr>
                <a:schemeClr val="dk1"/>
              </a:buClr>
              <a:buSzPts val="1100"/>
              <a:buFont typeface="Arial"/>
              <a:buNone/>
            </a:pPr>
            <a:r>
              <a:rPr b="1" lang="en-US" sz="4000">
                <a:solidFill>
                  <a:srgbClr val="2A69A2"/>
                </a:solidFill>
                <a:latin typeface="PT Sans Narrow"/>
                <a:ea typeface="PT Sans Narrow"/>
                <a:cs typeface="PT Sans Narrow"/>
                <a:sym typeface="PT Sans Narrow"/>
              </a:rPr>
              <a:t>Embarcaciones Pesqueras Artesanales en Costa Rica</a:t>
            </a:r>
            <a:endParaRPr b="1" sz="4000">
              <a:solidFill>
                <a:srgbClr val="2A69A2"/>
              </a:solidFill>
              <a:latin typeface="PT Sans Narrow"/>
              <a:ea typeface="PT Sans Narrow"/>
              <a:cs typeface="PT Sans Narrow"/>
              <a:sym typeface="PT Sans Narrow"/>
            </a:endParaRPr>
          </a:p>
          <a:p>
            <a:pPr indent="0" lvl="0" marL="0" rtl="0" algn="ctr">
              <a:spcBef>
                <a:spcPts val="0"/>
              </a:spcBef>
              <a:spcAft>
                <a:spcPts val="0"/>
              </a:spcAft>
              <a:buClr>
                <a:schemeClr val="dk1"/>
              </a:buClr>
              <a:buSzPts val="1100"/>
              <a:buFont typeface="Arial"/>
              <a:buNone/>
            </a:pPr>
            <a:r>
              <a:rPr b="1" lang="en-US" sz="4000">
                <a:solidFill>
                  <a:srgbClr val="2A69A2"/>
                </a:solidFill>
                <a:latin typeface="PT Sans Narrow"/>
                <a:ea typeface="PT Sans Narrow"/>
                <a:cs typeface="PT Sans Narrow"/>
                <a:sym typeface="PT Sans Narrow"/>
              </a:rPr>
              <a:t>mediante LoRa APRS y Módulo T-Beam hacia un</a:t>
            </a:r>
            <a:endParaRPr b="1" sz="4000">
              <a:solidFill>
                <a:srgbClr val="2A69A2"/>
              </a:solidFill>
              <a:latin typeface="PT Sans Narrow"/>
              <a:ea typeface="PT Sans Narrow"/>
              <a:cs typeface="PT Sans Narrow"/>
              <a:sym typeface="PT Sans Narrow"/>
            </a:endParaRPr>
          </a:p>
          <a:p>
            <a:pPr indent="0" lvl="0" marL="0" rtl="0" algn="ctr">
              <a:spcBef>
                <a:spcPts val="0"/>
              </a:spcBef>
              <a:spcAft>
                <a:spcPts val="0"/>
              </a:spcAft>
              <a:buClr>
                <a:schemeClr val="dk1"/>
              </a:buClr>
              <a:buSzPts val="1100"/>
              <a:buFont typeface="Arial"/>
              <a:buNone/>
            </a:pPr>
            <a:r>
              <a:rPr b="1" lang="en-US" sz="4000">
                <a:solidFill>
                  <a:srgbClr val="2A69A2"/>
                </a:solidFill>
                <a:latin typeface="PT Sans Narrow"/>
                <a:ea typeface="PT Sans Narrow"/>
                <a:cs typeface="PT Sans Narrow"/>
                <a:sym typeface="PT Sans Narrow"/>
              </a:rPr>
              <a:t>iGate</a:t>
            </a:r>
            <a:endParaRPr b="1" sz="4000">
              <a:solidFill>
                <a:srgbClr val="2A69A2"/>
              </a:solidFill>
              <a:latin typeface="PT Sans Narrow"/>
              <a:ea typeface="PT Sans Narrow"/>
              <a:cs typeface="PT Sans Narrow"/>
              <a:sym typeface="PT Sans Narrow"/>
            </a:endParaRPr>
          </a:p>
          <a:p>
            <a:pPr indent="0" lvl="0" marL="0" marR="0" rtl="0" algn="ctr">
              <a:spcBef>
                <a:spcPts val="0"/>
              </a:spcBef>
              <a:spcAft>
                <a:spcPts val="0"/>
              </a:spcAft>
              <a:buNone/>
            </a:pPr>
            <a:r>
              <a:t/>
            </a:r>
            <a:endParaRPr b="1" sz="4000">
              <a:solidFill>
                <a:srgbClr val="2A69A2"/>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5"/>
          <p:cNvSpPr txBox="1"/>
          <p:nvPr/>
        </p:nvSpPr>
        <p:spPr>
          <a:xfrm>
            <a:off x="1658825" y="5361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Producto Final</a:t>
            </a:r>
            <a:endParaRPr b="1" sz="2900">
              <a:solidFill>
                <a:schemeClr val="dk1"/>
              </a:solidFill>
              <a:latin typeface="PT Sans Narrow"/>
              <a:ea typeface="PT Sans Narrow"/>
              <a:cs typeface="PT Sans Narrow"/>
              <a:sym typeface="PT Sans Narrow"/>
            </a:endParaRPr>
          </a:p>
        </p:txBody>
      </p:sp>
      <p:pic>
        <p:nvPicPr>
          <p:cNvPr id="179" name="Google Shape;179;p25" title="boya.png"/>
          <p:cNvPicPr preferRelativeResize="0"/>
          <p:nvPr/>
        </p:nvPicPr>
        <p:blipFill>
          <a:blip r:embed="rId3">
            <a:alphaModFix/>
          </a:blip>
          <a:stretch>
            <a:fillRect/>
          </a:stretch>
        </p:blipFill>
        <p:spPr>
          <a:xfrm>
            <a:off x="6753400" y="1341925"/>
            <a:ext cx="5357051" cy="4438924"/>
          </a:xfrm>
          <a:prstGeom prst="rect">
            <a:avLst/>
          </a:prstGeom>
          <a:noFill/>
          <a:ln>
            <a:noFill/>
          </a:ln>
        </p:spPr>
      </p:pic>
      <p:pic>
        <p:nvPicPr>
          <p:cNvPr id="180" name="Google Shape;180;p25" title="pescador (1).png"/>
          <p:cNvPicPr preferRelativeResize="0"/>
          <p:nvPr/>
        </p:nvPicPr>
        <p:blipFill>
          <a:blip r:embed="rId4">
            <a:alphaModFix/>
          </a:blip>
          <a:stretch>
            <a:fillRect/>
          </a:stretch>
        </p:blipFill>
        <p:spPr>
          <a:xfrm>
            <a:off x="1038050" y="1078850"/>
            <a:ext cx="5638574" cy="5638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86" name="Google Shape;186;p26"/>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26"/>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Char char="•"/>
            </a:pPr>
            <a:r>
              <a:rPr b="1" lang="en-US" sz="1900">
                <a:solidFill>
                  <a:schemeClr val="dk1"/>
                </a:solidFill>
                <a:latin typeface="PT Sans Narrow"/>
                <a:ea typeface="PT Sans Narrow"/>
                <a:cs typeface="PT Sans Narrow"/>
                <a:sym typeface="PT Sans Narrow"/>
              </a:rPr>
              <a:t>B - Componentes</a:t>
            </a:r>
            <a:endParaRPr b="1" sz="900">
              <a:solidFill>
                <a:schemeClr val="dk1"/>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27"/>
          <p:cNvSpPr txBox="1"/>
          <p:nvPr/>
        </p:nvSpPr>
        <p:spPr>
          <a:xfrm>
            <a:off x="1658825" y="5361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Componentes</a:t>
            </a:r>
            <a:endParaRPr b="1" sz="2900">
              <a:solidFill>
                <a:schemeClr val="dk1"/>
              </a:solidFill>
              <a:latin typeface="PT Sans Narrow"/>
              <a:ea typeface="PT Sans Narrow"/>
              <a:cs typeface="PT Sans Narrow"/>
              <a:sym typeface="PT Sans Narrow"/>
            </a:endParaRPr>
          </a:p>
        </p:txBody>
      </p:sp>
      <p:pic>
        <p:nvPicPr>
          <p:cNvPr id="195" name="Google Shape;195;p27" title="tablaComponentes.png"/>
          <p:cNvPicPr preferRelativeResize="0"/>
          <p:nvPr/>
        </p:nvPicPr>
        <p:blipFill>
          <a:blip r:embed="rId3">
            <a:alphaModFix/>
          </a:blip>
          <a:stretch>
            <a:fillRect/>
          </a:stretch>
        </p:blipFill>
        <p:spPr>
          <a:xfrm>
            <a:off x="1190375" y="2057499"/>
            <a:ext cx="6181649" cy="2743000"/>
          </a:xfrm>
          <a:prstGeom prst="rect">
            <a:avLst/>
          </a:prstGeom>
          <a:noFill/>
          <a:ln>
            <a:noFill/>
          </a:ln>
        </p:spPr>
      </p:pic>
      <p:pic>
        <p:nvPicPr>
          <p:cNvPr id="196" name="Google Shape;196;p27" title="boya.png"/>
          <p:cNvPicPr preferRelativeResize="0"/>
          <p:nvPr/>
        </p:nvPicPr>
        <p:blipFill>
          <a:blip r:embed="rId4">
            <a:alphaModFix/>
          </a:blip>
          <a:stretch>
            <a:fillRect/>
          </a:stretch>
        </p:blipFill>
        <p:spPr>
          <a:xfrm>
            <a:off x="7702925" y="1744411"/>
            <a:ext cx="4066028" cy="33691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28"/>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Componentes</a:t>
            </a:r>
            <a:endParaRPr b="1" sz="2900">
              <a:solidFill>
                <a:schemeClr val="dk1"/>
              </a:solidFill>
              <a:latin typeface="PT Sans Narrow"/>
              <a:ea typeface="PT Sans Narrow"/>
              <a:cs typeface="PT Sans Narrow"/>
              <a:sym typeface="PT Sans Narrow"/>
            </a:endParaRPr>
          </a:p>
        </p:txBody>
      </p:sp>
      <p:sp>
        <p:nvSpPr>
          <p:cNvPr id="204" name="Google Shape;204;p28"/>
          <p:cNvSpPr txBox="1"/>
          <p:nvPr/>
        </p:nvSpPr>
        <p:spPr>
          <a:xfrm>
            <a:off x="1495575" y="1163100"/>
            <a:ext cx="10196100" cy="90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chemeClr val="dk1"/>
                </a:solidFill>
                <a:latin typeface="PT Sans Narrow"/>
                <a:ea typeface="PT Sans Narrow"/>
                <a:cs typeface="PT Sans Narrow"/>
                <a:sym typeface="PT Sans Narrow"/>
              </a:rPr>
              <a:t>Con iGate a una altura aproximada de 20 metros la cobertura radial ronda de 30-40km </a:t>
            </a:r>
            <a:r>
              <a:rPr b="1" lang="en-US" sz="2400">
                <a:solidFill>
                  <a:schemeClr val="dk1"/>
                </a:solidFill>
                <a:latin typeface="PT Sans Narrow"/>
                <a:ea typeface="PT Sans Narrow"/>
                <a:cs typeface="PT Sans Narrow"/>
                <a:sym typeface="PT Sans Narrow"/>
              </a:rPr>
              <a:t>debido a la ausencia de obstáculos</a:t>
            </a:r>
            <a:endParaRPr b="1" sz="2400">
              <a:solidFill>
                <a:schemeClr val="dk1"/>
              </a:solidFill>
              <a:latin typeface="PT Sans Narrow"/>
              <a:ea typeface="PT Sans Narrow"/>
              <a:cs typeface="PT Sans Narrow"/>
              <a:sym typeface="PT Sans Narrow"/>
            </a:endParaRPr>
          </a:p>
        </p:txBody>
      </p:sp>
      <p:pic>
        <p:nvPicPr>
          <p:cNvPr id="205" name="Google Shape;205;p28"/>
          <p:cNvPicPr preferRelativeResize="0"/>
          <p:nvPr/>
        </p:nvPicPr>
        <p:blipFill>
          <a:blip r:embed="rId3">
            <a:alphaModFix/>
          </a:blip>
          <a:stretch>
            <a:fillRect/>
          </a:stretch>
        </p:blipFill>
        <p:spPr>
          <a:xfrm>
            <a:off x="6496926" y="2653900"/>
            <a:ext cx="5194749" cy="3253585"/>
          </a:xfrm>
          <a:prstGeom prst="rect">
            <a:avLst/>
          </a:prstGeom>
          <a:noFill/>
          <a:ln>
            <a:noFill/>
          </a:ln>
        </p:spPr>
      </p:pic>
      <p:pic>
        <p:nvPicPr>
          <p:cNvPr id="206" name="Google Shape;206;p28" title="cobertura_3_igates.png"/>
          <p:cNvPicPr preferRelativeResize="0"/>
          <p:nvPr/>
        </p:nvPicPr>
        <p:blipFill>
          <a:blip r:embed="rId4">
            <a:alphaModFix/>
          </a:blip>
          <a:stretch>
            <a:fillRect/>
          </a:stretch>
        </p:blipFill>
        <p:spPr>
          <a:xfrm>
            <a:off x="1692100" y="2163950"/>
            <a:ext cx="4245275" cy="4233475"/>
          </a:xfrm>
          <a:prstGeom prst="rect">
            <a:avLst/>
          </a:prstGeom>
          <a:noFill/>
          <a:ln>
            <a:noFill/>
          </a:ln>
        </p:spPr>
      </p:pic>
      <p:sp>
        <p:nvSpPr>
          <p:cNvPr id="207" name="Google Shape;207;p28"/>
          <p:cNvSpPr txBox="1"/>
          <p:nvPr/>
        </p:nvSpPr>
        <p:spPr>
          <a:xfrm>
            <a:off x="1810307" y="3207894"/>
            <a:ext cx="10926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PT Sans Narrow"/>
                <a:ea typeface="PT Sans Narrow"/>
                <a:cs typeface="PT Sans Narrow"/>
                <a:sym typeface="PT Sans Narrow"/>
              </a:rPr>
              <a:t>20km</a:t>
            </a:r>
            <a:endParaRPr b="1" sz="2300">
              <a:solidFill>
                <a:schemeClr val="dk1"/>
              </a:solidFill>
              <a:latin typeface="PT Sans Narrow"/>
              <a:ea typeface="PT Sans Narrow"/>
              <a:cs typeface="PT Sans Narrow"/>
              <a:sym typeface="PT Sans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29"/>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Componentes</a:t>
            </a:r>
            <a:endParaRPr b="1" sz="2900">
              <a:solidFill>
                <a:schemeClr val="dk1"/>
              </a:solidFill>
              <a:latin typeface="PT Sans Narrow"/>
              <a:ea typeface="PT Sans Narrow"/>
              <a:cs typeface="PT Sans Narrow"/>
              <a:sym typeface="PT Sans Narrow"/>
            </a:endParaRPr>
          </a:p>
        </p:txBody>
      </p:sp>
      <p:sp>
        <p:nvSpPr>
          <p:cNvPr id="215" name="Google Shape;215;p29"/>
          <p:cNvSpPr txBox="1"/>
          <p:nvPr/>
        </p:nvSpPr>
        <p:spPr>
          <a:xfrm flipH="1">
            <a:off x="1799175" y="1128200"/>
            <a:ext cx="9208200" cy="21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PT Sans Narrow"/>
                <a:ea typeface="PT Sans Narrow"/>
                <a:cs typeface="PT Sans Narrow"/>
                <a:sym typeface="PT Sans Narrow"/>
              </a:rPr>
              <a:t>Justificación de escogencia </a:t>
            </a:r>
            <a:r>
              <a:rPr b="1" lang="en-US" sz="2800">
                <a:solidFill>
                  <a:schemeClr val="dk1"/>
                </a:solidFill>
                <a:latin typeface="PT Sans Narrow"/>
                <a:ea typeface="PT Sans Narrow"/>
                <a:cs typeface="PT Sans Narrow"/>
                <a:sym typeface="PT Sans Narrow"/>
              </a:rPr>
              <a:t>Tracker </a:t>
            </a:r>
            <a:r>
              <a:rPr lang="en-US" sz="2800">
                <a:solidFill>
                  <a:schemeClr val="dk1"/>
                </a:solidFill>
                <a:latin typeface="PT Sans Narrow"/>
                <a:ea typeface="PT Sans Narrow"/>
                <a:cs typeface="PT Sans Narrow"/>
                <a:sym typeface="PT Sans Narrow"/>
              </a:rPr>
              <a:t>TTGO T-Beam AXP21P1</a:t>
            </a:r>
            <a:endParaRPr sz="28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Alta Integración</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Bajo consumo</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Soporte para 433MHz</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Alta propagación en espacios abiertos</a:t>
            </a:r>
            <a:endParaRPr sz="2400">
              <a:solidFill>
                <a:schemeClr val="dk1"/>
              </a:solidFill>
              <a:latin typeface="PT Sans Narrow"/>
              <a:ea typeface="PT Sans Narrow"/>
              <a:cs typeface="PT Sans Narrow"/>
              <a:sym typeface="PT Sans Narrow"/>
            </a:endParaRPr>
          </a:p>
        </p:txBody>
      </p:sp>
      <p:sp>
        <p:nvSpPr>
          <p:cNvPr id="216" name="Google Shape;216;p29"/>
          <p:cNvSpPr txBox="1"/>
          <p:nvPr/>
        </p:nvSpPr>
        <p:spPr>
          <a:xfrm flipH="1">
            <a:off x="1799175" y="3810525"/>
            <a:ext cx="9208200" cy="21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PT Sans Narrow"/>
                <a:ea typeface="PT Sans Narrow"/>
                <a:cs typeface="PT Sans Narrow"/>
                <a:sym typeface="PT Sans Narrow"/>
              </a:rPr>
              <a:t>Justificación de escogencia </a:t>
            </a:r>
            <a:r>
              <a:rPr b="1" lang="en-US" sz="2800">
                <a:solidFill>
                  <a:schemeClr val="dk1"/>
                </a:solidFill>
                <a:latin typeface="PT Sans Narrow"/>
                <a:ea typeface="PT Sans Narrow"/>
                <a:cs typeface="PT Sans Narrow"/>
                <a:sym typeface="PT Sans Narrow"/>
              </a:rPr>
              <a:t>Procesador</a:t>
            </a:r>
            <a:r>
              <a:rPr lang="en-US" sz="2800">
                <a:solidFill>
                  <a:schemeClr val="dk1"/>
                </a:solidFill>
                <a:latin typeface="PT Sans Narrow"/>
                <a:ea typeface="PT Sans Narrow"/>
                <a:cs typeface="PT Sans Narrow"/>
                <a:sym typeface="PT Sans Narrow"/>
              </a:rPr>
              <a:t> </a:t>
            </a:r>
            <a:r>
              <a:rPr lang="en-US" sz="2800">
                <a:solidFill>
                  <a:schemeClr val="dk1"/>
                </a:solidFill>
                <a:latin typeface="PT Sans Narrow"/>
                <a:ea typeface="PT Sans Narrow"/>
                <a:cs typeface="PT Sans Narrow"/>
                <a:sym typeface="PT Sans Narrow"/>
              </a:rPr>
              <a:t>ESP32-D0WDQ6-V3</a:t>
            </a:r>
            <a:endParaRPr sz="28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Potencia suficiente</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Codificación paquetes APRS</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Controlar módulo LoRa</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Conectividad Wifi/Bluetooth</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222" name="Google Shape;222;p30"/>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30"/>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chemeClr val="dk1"/>
              </a:buClr>
              <a:buSzPts val="1900"/>
              <a:buChar char="•"/>
            </a:pPr>
            <a:r>
              <a:rPr b="1" lang="en-US" sz="1900">
                <a:solidFill>
                  <a:schemeClr val="dk1"/>
                </a:solidFill>
                <a:latin typeface="PT Sans Narrow"/>
                <a:ea typeface="PT Sans Narrow"/>
                <a:cs typeface="PT Sans Narrow"/>
                <a:sym typeface="PT Sans Narrow"/>
              </a:rPr>
              <a:t>C - Funcionamiento del Proyecto</a:t>
            </a:r>
            <a:endParaRPr b="1" sz="1900">
              <a:solidFill>
                <a:schemeClr val="dk1"/>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229" name="Google Shape;229;p31"/>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31"/>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Diagrama de bloques del sistema</a:t>
            </a:r>
            <a:endParaRPr b="1" sz="1900">
              <a:solidFill>
                <a:schemeClr val="dk1"/>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7" name="Google Shape;237;p32" title="diagrama primer nivel.png"/>
          <p:cNvPicPr preferRelativeResize="0"/>
          <p:nvPr/>
        </p:nvPicPr>
        <p:blipFill>
          <a:blip r:embed="rId3">
            <a:alphaModFix/>
          </a:blip>
          <a:stretch>
            <a:fillRect/>
          </a:stretch>
        </p:blipFill>
        <p:spPr>
          <a:xfrm>
            <a:off x="1743275" y="2107275"/>
            <a:ext cx="9553276" cy="2643450"/>
          </a:xfrm>
          <a:prstGeom prst="rect">
            <a:avLst/>
          </a:prstGeom>
          <a:noFill/>
          <a:ln>
            <a:noFill/>
          </a:ln>
        </p:spPr>
      </p:pic>
      <p:sp>
        <p:nvSpPr>
          <p:cNvPr id="238" name="Google Shape;238;p32"/>
          <p:cNvSpPr txBox="1"/>
          <p:nvPr/>
        </p:nvSpPr>
        <p:spPr>
          <a:xfrm>
            <a:off x="4305150" y="214450"/>
            <a:ext cx="35817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Diagrama de primer nivel</a:t>
            </a:r>
            <a:endParaRPr b="1" sz="2900">
              <a:solidFill>
                <a:schemeClr val="dk1"/>
              </a:solidFill>
              <a:latin typeface="PT Sans Narrow"/>
              <a:ea typeface="PT Sans Narrow"/>
              <a:cs typeface="PT Sans Narrow"/>
              <a:sym typeface="PT Sans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3"/>
          <p:cNvSpPr txBox="1"/>
          <p:nvPr/>
        </p:nvSpPr>
        <p:spPr>
          <a:xfrm>
            <a:off x="4167175" y="263175"/>
            <a:ext cx="40038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Diagrama de segundo nivel</a:t>
            </a:r>
            <a:endParaRPr b="1" sz="2900">
              <a:solidFill>
                <a:schemeClr val="dk1"/>
              </a:solidFill>
              <a:latin typeface="PT Sans Narrow"/>
              <a:ea typeface="PT Sans Narrow"/>
              <a:cs typeface="PT Sans Narrow"/>
              <a:sym typeface="PT Sans Narrow"/>
            </a:endParaRPr>
          </a:p>
        </p:txBody>
      </p:sp>
      <p:pic>
        <p:nvPicPr>
          <p:cNvPr id="246" name="Google Shape;246;p33"/>
          <p:cNvPicPr preferRelativeResize="0"/>
          <p:nvPr/>
        </p:nvPicPr>
        <p:blipFill>
          <a:blip r:embed="rId3">
            <a:alphaModFix/>
          </a:blip>
          <a:stretch>
            <a:fillRect/>
          </a:stretch>
        </p:blipFill>
        <p:spPr>
          <a:xfrm>
            <a:off x="1041625" y="1555975"/>
            <a:ext cx="10620375" cy="280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4"/>
          <p:cNvSpPr txBox="1"/>
          <p:nvPr/>
        </p:nvSpPr>
        <p:spPr>
          <a:xfrm>
            <a:off x="4305150" y="214450"/>
            <a:ext cx="35817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Diagrama de tercer nivel</a:t>
            </a:r>
            <a:endParaRPr b="1" sz="2900">
              <a:solidFill>
                <a:schemeClr val="dk1"/>
              </a:solidFill>
              <a:latin typeface="PT Sans Narrow"/>
              <a:ea typeface="PT Sans Narrow"/>
              <a:cs typeface="PT Sans Narrow"/>
              <a:sym typeface="PT Sans Narrow"/>
            </a:endParaRPr>
          </a:p>
        </p:txBody>
      </p:sp>
      <p:pic>
        <p:nvPicPr>
          <p:cNvPr id="254" name="Google Shape;254;p34"/>
          <p:cNvPicPr preferRelativeResize="0"/>
          <p:nvPr/>
        </p:nvPicPr>
        <p:blipFill>
          <a:blip r:embed="rId3">
            <a:alphaModFix/>
          </a:blip>
          <a:stretch>
            <a:fillRect/>
          </a:stretch>
        </p:blipFill>
        <p:spPr>
          <a:xfrm>
            <a:off x="2125750" y="965050"/>
            <a:ext cx="7755627" cy="558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13" name="Google Shape;113;p17"/>
          <p:cNvSpPr txBox="1"/>
          <p:nvPr>
            <p:ph idx="12" type="sldNum"/>
          </p:nvPr>
        </p:nvSpPr>
        <p:spPr>
          <a:xfrm>
            <a:off x="9338621" y="6459900"/>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 name="Google Shape;114;p17"/>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chemeClr val="dk1"/>
              </a:buClr>
              <a:buSzPts val="1900"/>
              <a:buFont typeface="Arial"/>
              <a:buChar char="•"/>
            </a:pPr>
            <a:r>
              <a:rPr b="1" lang="en-US" sz="1900">
                <a:solidFill>
                  <a:schemeClr val="dk1"/>
                </a:solidFill>
                <a:latin typeface="PT Sans Narrow"/>
                <a:ea typeface="PT Sans Narrow"/>
                <a:cs typeface="PT Sans Narrow"/>
                <a:sym typeface="PT Sans Narrow"/>
              </a:rPr>
              <a:t>Problemática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Arial"/>
              <a:buChar char="•"/>
            </a:pPr>
            <a:r>
              <a:rPr b="1" lang="en-US" sz="1900">
                <a:solidFill>
                  <a:schemeClr val="dk1"/>
                </a:solidFill>
                <a:latin typeface="PT Sans Narrow"/>
                <a:ea typeface="PT Sans Narrow"/>
                <a:cs typeface="PT Sans Narrow"/>
                <a:sym typeface="PT Sans Narrow"/>
              </a:rPr>
              <a:t>A - Diseño de la solución</a:t>
            </a:r>
            <a:endParaRPr b="1" sz="1900">
              <a:solidFill>
                <a:schemeClr val="dk1"/>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Casos Extremos</a:t>
            </a:r>
            <a:endParaRPr b="1" sz="1900">
              <a:solidFill>
                <a:schemeClr val="dk1"/>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Producto Final</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Char char="•"/>
            </a:pPr>
            <a:r>
              <a:rPr b="1" lang="en-US" sz="1900">
                <a:solidFill>
                  <a:schemeClr val="dk1"/>
                </a:solidFill>
                <a:latin typeface="PT Sans Narrow"/>
                <a:ea typeface="PT Sans Narrow"/>
                <a:cs typeface="PT Sans Narrow"/>
                <a:sym typeface="PT Sans Narrow"/>
              </a:rPr>
              <a:t>B - Componentes</a:t>
            </a:r>
            <a:endParaRPr b="1" sz="900">
              <a:solidFill>
                <a:schemeClr val="dk1"/>
              </a:solidFill>
            </a:endParaRPr>
          </a:p>
          <a:p>
            <a:pPr indent="-254000" lvl="0" marL="285750" marR="0" rtl="0" algn="l">
              <a:lnSpc>
                <a:spcPct val="150000"/>
              </a:lnSpc>
              <a:spcBef>
                <a:spcPts val="0"/>
              </a:spcBef>
              <a:spcAft>
                <a:spcPts val="0"/>
              </a:spcAft>
              <a:buClr>
                <a:schemeClr val="dk1"/>
              </a:buClr>
              <a:buSzPts val="1900"/>
              <a:buChar char="•"/>
            </a:pPr>
            <a:r>
              <a:rPr b="1" lang="en-US" sz="1900">
                <a:solidFill>
                  <a:schemeClr val="dk1"/>
                </a:solidFill>
                <a:latin typeface="PT Sans Narrow"/>
                <a:ea typeface="PT Sans Narrow"/>
                <a:cs typeface="PT Sans Narrow"/>
                <a:sym typeface="PT Sans Narrow"/>
              </a:rPr>
              <a:t>C - Funcionamiento del Proyecto</a:t>
            </a:r>
            <a:endParaRPr b="1" sz="1900">
              <a:solidFill>
                <a:schemeClr val="dk1"/>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Diagrama de bloques del sistema</a:t>
            </a:r>
            <a:endParaRPr b="1" sz="1900">
              <a:solidFill>
                <a:schemeClr val="dk1"/>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Máquina de estados del sistema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D - Implementación en hardware</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E - Pseudo-Programación</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F - Tramas de datos</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Cronograma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Presupuesto</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Referencias</a:t>
            </a:r>
            <a:endParaRPr b="1" sz="19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1" name="Google Shape;261;p35"/>
          <p:cNvSpPr txBox="1"/>
          <p:nvPr/>
        </p:nvSpPr>
        <p:spPr>
          <a:xfrm>
            <a:off x="1089325" y="0"/>
            <a:ext cx="35817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Diagrama de cuarto nivel</a:t>
            </a:r>
            <a:endParaRPr b="1" sz="2900">
              <a:solidFill>
                <a:schemeClr val="dk1"/>
              </a:solidFill>
              <a:latin typeface="PT Sans Narrow"/>
              <a:ea typeface="PT Sans Narrow"/>
              <a:cs typeface="PT Sans Narrow"/>
              <a:sym typeface="PT Sans Narrow"/>
            </a:endParaRPr>
          </a:p>
        </p:txBody>
      </p:sp>
      <p:pic>
        <p:nvPicPr>
          <p:cNvPr id="262" name="Google Shape;262;p35"/>
          <p:cNvPicPr preferRelativeResize="0"/>
          <p:nvPr/>
        </p:nvPicPr>
        <p:blipFill>
          <a:blip r:embed="rId3">
            <a:alphaModFix/>
          </a:blip>
          <a:stretch>
            <a:fillRect/>
          </a:stretch>
        </p:blipFill>
        <p:spPr>
          <a:xfrm>
            <a:off x="3898000" y="621225"/>
            <a:ext cx="4959099" cy="3826575"/>
          </a:xfrm>
          <a:prstGeom prst="rect">
            <a:avLst/>
          </a:prstGeom>
          <a:noFill/>
          <a:ln>
            <a:noFill/>
          </a:ln>
        </p:spPr>
      </p:pic>
      <p:pic>
        <p:nvPicPr>
          <p:cNvPr id="263" name="Google Shape;263;p35"/>
          <p:cNvPicPr preferRelativeResize="0"/>
          <p:nvPr/>
        </p:nvPicPr>
        <p:blipFill>
          <a:blip r:embed="rId4">
            <a:alphaModFix/>
          </a:blip>
          <a:stretch>
            <a:fillRect/>
          </a:stretch>
        </p:blipFill>
        <p:spPr>
          <a:xfrm>
            <a:off x="7724225" y="4313825"/>
            <a:ext cx="2886950" cy="2433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269" name="Google Shape;269;p36"/>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36"/>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Máquina de estados del sistema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p37"/>
          <p:cNvPicPr preferRelativeResize="0"/>
          <p:nvPr/>
        </p:nvPicPr>
        <p:blipFill>
          <a:blip r:embed="rId3">
            <a:alphaModFix/>
          </a:blip>
          <a:stretch>
            <a:fillRect/>
          </a:stretch>
        </p:blipFill>
        <p:spPr>
          <a:xfrm>
            <a:off x="1631263" y="469100"/>
            <a:ext cx="8929474" cy="454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283" name="Google Shape;283;p38"/>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38"/>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D - Implementación en hardware</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1" name="Google Shape;291;p39" title="hardware.png"/>
          <p:cNvPicPr preferRelativeResize="0"/>
          <p:nvPr/>
        </p:nvPicPr>
        <p:blipFill>
          <a:blip r:embed="rId3">
            <a:alphaModFix/>
          </a:blip>
          <a:stretch>
            <a:fillRect/>
          </a:stretch>
        </p:blipFill>
        <p:spPr>
          <a:xfrm>
            <a:off x="1025938" y="201125"/>
            <a:ext cx="6631914" cy="6553197"/>
          </a:xfrm>
          <a:prstGeom prst="rect">
            <a:avLst/>
          </a:prstGeom>
          <a:noFill/>
          <a:ln>
            <a:noFill/>
          </a:ln>
        </p:spPr>
      </p:pic>
      <p:pic>
        <p:nvPicPr>
          <p:cNvPr id="292" name="Google Shape;292;p39"/>
          <p:cNvPicPr preferRelativeResize="0"/>
          <p:nvPr/>
        </p:nvPicPr>
        <p:blipFill>
          <a:blip r:embed="rId4">
            <a:alphaModFix/>
          </a:blip>
          <a:stretch>
            <a:fillRect/>
          </a:stretch>
        </p:blipFill>
        <p:spPr>
          <a:xfrm>
            <a:off x="7556325" y="0"/>
            <a:ext cx="4635676" cy="2903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298" name="Google Shape;298;p40"/>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E - Pseudo-Programación</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41"/>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Pseudo programación</a:t>
            </a:r>
            <a:endParaRPr b="1" sz="2900">
              <a:solidFill>
                <a:schemeClr val="dk1"/>
              </a:solidFill>
              <a:latin typeface="PT Sans Narrow"/>
              <a:ea typeface="PT Sans Narrow"/>
              <a:cs typeface="PT Sans Narrow"/>
              <a:sym typeface="PT Sans Narrow"/>
            </a:endParaRPr>
          </a:p>
        </p:txBody>
      </p:sp>
      <p:sp>
        <p:nvSpPr>
          <p:cNvPr id="307" name="Google Shape;307;p41"/>
          <p:cNvSpPr txBox="1"/>
          <p:nvPr/>
        </p:nvSpPr>
        <p:spPr>
          <a:xfrm flipH="1">
            <a:off x="1799175" y="1128200"/>
            <a:ext cx="9208200" cy="526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Inicio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 Configuracion:</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        Inicializar comunicaciones (GPS, LoRa, WiFi, Bluetooth)</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        Configurar perifericos (pantalla, botones, joystick, teclado)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        Configurar pin 35 como entrada para emergencias</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rPr lang="en-US" sz="2400">
                <a:solidFill>
                  <a:schemeClr val="dk1"/>
                </a:solidFill>
                <a:latin typeface="PT Sans Narrow"/>
                <a:ea typeface="PT Sans Narrow"/>
                <a:cs typeface="PT Sans Narrow"/>
                <a:sym typeface="PT Sans Narrow"/>
              </a:rPr>
              <a:t>        Cargar configuracion del beacon y otros parametros</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Clr>
                <a:schemeClr val="dk1"/>
              </a:buClr>
              <a:buSzPts val="1100"/>
              <a:buFont typeface="Arial"/>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42"/>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Pseudo programación</a:t>
            </a:r>
            <a:endParaRPr b="1" sz="2900">
              <a:solidFill>
                <a:schemeClr val="dk1"/>
              </a:solidFill>
              <a:latin typeface="PT Sans Narrow"/>
              <a:ea typeface="PT Sans Narrow"/>
              <a:cs typeface="PT Sans Narrow"/>
              <a:sym typeface="PT Sans Narrow"/>
            </a:endParaRPr>
          </a:p>
        </p:txBody>
      </p:sp>
      <p:sp>
        <p:nvSpPr>
          <p:cNvPr id="315" name="Google Shape;315;p42"/>
          <p:cNvSpPr txBox="1"/>
          <p:nvPr/>
        </p:nvSpPr>
        <p:spPr>
          <a:xfrm flipH="1">
            <a:off x="1799175" y="1128200"/>
            <a:ext cx="9208200" cy="526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Bucle Principal:</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Mientras el tracker este encendido: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Obtener beacon actual y validarlo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Actualizar estado de la bateria y smart beacon</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pin 35 esta en BAJO (emergencia): #activa en bajo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Activar estado de emergencia</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Enviar alerta a LoRa y/o Bluetooth</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Encender luz de emergencia (si esta configurada)</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Bluetooth esta activo y conectado: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Enviar datos a dispositivo movil (BLE o clasico)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Gestionar LEDs y notificaciones (flash, etc.)</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43"/>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Pseudo programación</a:t>
            </a:r>
            <a:endParaRPr b="1" sz="2900">
              <a:solidFill>
                <a:schemeClr val="dk1"/>
              </a:solidFill>
              <a:latin typeface="PT Sans Narrow"/>
              <a:ea typeface="PT Sans Narrow"/>
              <a:cs typeface="PT Sans Narrow"/>
              <a:sym typeface="PT Sans Narrow"/>
            </a:endParaRPr>
          </a:p>
        </p:txBody>
      </p:sp>
      <p:sp>
        <p:nvSpPr>
          <p:cNvPr id="323" name="Google Shape;323;p43"/>
          <p:cNvSpPr txBox="1"/>
          <p:nvPr/>
        </p:nvSpPr>
        <p:spPr>
          <a:xfrm flipH="1">
            <a:off x="1799175" y="1128200"/>
            <a:ext cx="9208200" cy="5260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Validar y eliminar rastreadores escuchados si es necesario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GPS esta activo: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Obtener y validar datos de GPS</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datos validos:</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Calcular distancia, direccion y enviar beacon</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GPS no esta disponible:</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Gestionar bateria sin GPS</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Si GPS no esta activo: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Despertar GPS si es necesario</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Actualizar informacion de pantalla periodicamente</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Fin</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t/>
            </a:r>
            <a:endParaRPr sz="2400">
              <a:solidFill>
                <a:schemeClr val="dk1"/>
              </a:solidFill>
              <a:latin typeface="PT Sans Narrow"/>
              <a:ea typeface="PT Sans Narrow"/>
              <a:cs typeface="PT Sans Narrow"/>
              <a:sym typeface="PT Sans Narrow"/>
            </a:endParaRPr>
          </a:p>
          <a:p>
            <a:pPr indent="0" lvl="0" marL="457200" rtl="0" algn="l">
              <a:spcBef>
                <a:spcPts val="0"/>
              </a:spcBef>
              <a:spcAft>
                <a:spcPts val="0"/>
              </a:spcAft>
              <a:buNone/>
            </a:pPr>
            <a:r>
              <a:rPr lang="en-US" sz="2400">
                <a:solidFill>
                  <a:schemeClr val="dk1"/>
                </a:solidFill>
                <a:latin typeface="PT Sans Narrow"/>
                <a:ea typeface="PT Sans Narrow"/>
                <a:cs typeface="PT Sans Narrow"/>
                <a:sym typeface="PT Sans Narrow"/>
              </a:rPr>
              <a:t>    </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329" name="Google Shape;329;p44"/>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44"/>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a:t>
            </a:r>
            <a:r>
              <a:rPr b="1" lang="en-US" sz="1900">
                <a:solidFill>
                  <a:schemeClr val="dk1"/>
                </a:solidFill>
                <a:latin typeface="PT Sans Narrow"/>
                <a:ea typeface="PT Sans Narrow"/>
                <a:cs typeface="PT Sans Narrow"/>
                <a:sym typeface="PT Sans Narrow"/>
              </a:rPr>
              <a:t> Tramas de datos</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20" name="Google Shape;120;p18"/>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18"/>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chemeClr val="dk1"/>
              </a:buClr>
              <a:buSzPts val="1900"/>
              <a:buFont typeface="Arial"/>
              <a:buChar char="•"/>
            </a:pPr>
            <a:r>
              <a:rPr b="1" lang="en-US" sz="1900">
                <a:solidFill>
                  <a:schemeClr val="dk1"/>
                </a:solidFill>
                <a:latin typeface="PT Sans Narrow"/>
                <a:ea typeface="PT Sans Narrow"/>
                <a:cs typeface="PT Sans Narrow"/>
                <a:sym typeface="PT Sans Narrow"/>
              </a:rPr>
              <a:t>Problemática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Arial"/>
              <a:buChar char="•"/>
            </a:pPr>
            <a:r>
              <a:rPr b="1" lang="en-US" sz="1900">
                <a:solidFill>
                  <a:srgbClr val="E8E8E8"/>
                </a:solidFill>
                <a:latin typeface="PT Sans Narrow"/>
                <a:ea typeface="PT Sans Narrow"/>
                <a:cs typeface="PT Sans Narrow"/>
                <a:sym typeface="PT Sans Narrow"/>
              </a:rPr>
              <a:t>A - Diseño de la solución</a:t>
            </a:r>
            <a:endParaRPr b="1" sz="1900">
              <a:solidFill>
                <a:srgbClr val="E8E8E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Casos Extremos</a:t>
            </a:r>
            <a:endParaRPr b="1" sz="1900">
              <a:solidFill>
                <a:srgbClr val="E8E8E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Producto Final</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Char char="•"/>
            </a:pPr>
            <a:r>
              <a:rPr b="1" lang="en-US" sz="1900">
                <a:solidFill>
                  <a:srgbClr val="E8E8E8"/>
                </a:solidFill>
                <a:latin typeface="PT Sans Narrow"/>
                <a:ea typeface="PT Sans Narrow"/>
                <a:cs typeface="PT Sans Narrow"/>
                <a:sym typeface="PT Sans Narrow"/>
              </a:rPr>
              <a:t>B - Componentes</a:t>
            </a:r>
            <a:endParaRPr b="1" sz="900">
              <a:solidFill>
                <a:srgbClr val="E8E8E8"/>
              </a:solidFill>
            </a:endParaRPr>
          </a:p>
          <a:p>
            <a:pPr indent="-254000" lvl="0" marL="285750" marR="0" rtl="0" algn="l">
              <a:lnSpc>
                <a:spcPct val="150000"/>
              </a:lnSpc>
              <a:spcBef>
                <a:spcPts val="0"/>
              </a:spcBef>
              <a:spcAft>
                <a:spcPts val="0"/>
              </a:spcAft>
              <a:buClr>
                <a:srgbClr val="E8E8E8"/>
              </a:buClr>
              <a:buSzPts val="1900"/>
              <a:buChar char="•"/>
            </a:pPr>
            <a:r>
              <a:rPr b="1" lang="en-US" sz="1900">
                <a:solidFill>
                  <a:srgbClr val="E8E8E8"/>
                </a:solidFill>
                <a:latin typeface="PT Sans Narrow"/>
                <a:ea typeface="PT Sans Narrow"/>
                <a:cs typeface="PT Sans Narrow"/>
                <a:sym typeface="PT Sans Narrow"/>
              </a:rPr>
              <a:t>C - Funcionamiento del Proyecto</a:t>
            </a:r>
            <a:endParaRPr b="1" sz="1900">
              <a:solidFill>
                <a:srgbClr val="E8E8E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Diagrama de bloques del sistema</a:t>
            </a:r>
            <a:endParaRPr b="1" sz="1900">
              <a:solidFill>
                <a:srgbClr val="E8E8E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Máquina de estados del sistema</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D - Implementación en hardware</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E - Pseudo-Programación</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F - Tramas de datos</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Cronograma</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Presupuesto</a:t>
            </a:r>
            <a:endParaRPr b="1" sz="1900">
              <a:solidFill>
                <a:srgbClr val="E8E8E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E8E8E8"/>
              </a:buClr>
              <a:buSzPts val="1900"/>
              <a:buFont typeface="PT Sans Narrow"/>
              <a:buChar char="•"/>
            </a:pPr>
            <a:r>
              <a:rPr b="1" lang="en-US" sz="1900">
                <a:solidFill>
                  <a:srgbClr val="E8E8E8"/>
                </a:solidFill>
                <a:latin typeface="PT Sans Narrow"/>
                <a:ea typeface="PT Sans Narrow"/>
                <a:cs typeface="PT Sans Narrow"/>
                <a:sym typeface="PT Sans Narrow"/>
              </a:rPr>
              <a:t>Referencias</a:t>
            </a:r>
            <a:endParaRPr b="1" sz="1900">
              <a:solidFill>
                <a:srgbClr val="E8E8E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45"/>
          <p:cNvSpPr txBox="1"/>
          <p:nvPr/>
        </p:nvSpPr>
        <p:spPr>
          <a:xfrm>
            <a:off x="1495575" y="3728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Tramas de datos</a:t>
            </a:r>
            <a:endParaRPr b="1" sz="2900">
              <a:solidFill>
                <a:schemeClr val="dk1"/>
              </a:solidFill>
              <a:latin typeface="PT Sans Narrow"/>
              <a:ea typeface="PT Sans Narrow"/>
              <a:cs typeface="PT Sans Narrow"/>
              <a:sym typeface="PT Sans Narrow"/>
            </a:endParaRPr>
          </a:p>
        </p:txBody>
      </p:sp>
      <p:sp>
        <p:nvSpPr>
          <p:cNvPr id="338" name="Google Shape;338;p45"/>
          <p:cNvSpPr txBox="1"/>
          <p:nvPr/>
        </p:nvSpPr>
        <p:spPr>
          <a:xfrm flipH="1">
            <a:off x="1710075" y="1116075"/>
            <a:ext cx="10741200" cy="52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Estructura de trama LoRa</a:t>
            </a:r>
            <a:br>
              <a:rPr b="1" lang="en-US" sz="1800">
                <a:solidFill>
                  <a:schemeClr val="dk1"/>
                </a:solidFill>
              </a:rPr>
            </a:br>
            <a:r>
              <a:rPr lang="en-US" sz="1800">
                <a:solidFill>
                  <a:schemeClr val="dk1"/>
                </a:solidFill>
              </a:rPr>
              <a:t> Las tramas LoRa incluyen varios campos de datos: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Beacon ID (5B):</a:t>
            </a:r>
            <a:r>
              <a:rPr lang="en-US" sz="1800">
                <a:solidFill>
                  <a:schemeClr val="dk1"/>
                </a:solidFill>
              </a:rPr>
              <a:t> Identificador único del dispositivo.</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Message Type (1B):</a:t>
            </a:r>
            <a:r>
              <a:rPr lang="en-US" sz="1800">
                <a:solidFill>
                  <a:schemeClr val="dk1"/>
                </a:solidFill>
              </a:rPr>
              <a:t> Tipo de mensaje (0x01: Actualización de beacon, 0x02: Alerta de emergencia).</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GPS Data (10B):</a:t>
            </a:r>
            <a:r>
              <a:rPr lang="en-US" sz="1800">
                <a:solidFill>
                  <a:schemeClr val="dk1"/>
                </a:solidFill>
              </a:rPr>
              <a:t> Coordenadas de latitud y longitud del dispositivo.</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Timestamp (4B):</a:t>
            </a:r>
            <a:r>
              <a:rPr lang="en-US" sz="1800">
                <a:solidFill>
                  <a:schemeClr val="dk1"/>
                </a:solidFill>
              </a:rPr>
              <a:t> Marca de tiempo en formato Unix (32 bits).</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Battery State (1B):</a:t>
            </a:r>
            <a:r>
              <a:rPr lang="en-US" sz="1800">
                <a:solidFill>
                  <a:schemeClr val="dk1"/>
                </a:solidFill>
              </a:rPr>
              <a:t> Estado de la batería (OK, bajo voltaje).</a:t>
            </a:r>
            <a:br>
              <a:rPr lang="en-US" sz="1800">
                <a:solidFill>
                  <a:schemeClr val="dk1"/>
                </a:solidFill>
              </a:rPr>
            </a:b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Emergency Flag (1B):</a:t>
            </a:r>
            <a:r>
              <a:rPr lang="en-US" sz="1800">
                <a:solidFill>
                  <a:schemeClr val="dk1"/>
                </a:solidFill>
              </a:rPr>
              <a:t> Indica si la alerta de emergencia está activada (0x01 para activo).</a:t>
            </a:r>
            <a:endParaRPr sz="1800">
              <a:solidFill>
                <a:schemeClr val="dk1"/>
              </a:solidFill>
            </a:endParaRPr>
          </a:p>
          <a:p>
            <a:pPr indent="0" lvl="0" marL="457200" rtl="0" algn="l">
              <a:spcBef>
                <a:spcPts val="1200"/>
              </a:spcBef>
              <a:spcAft>
                <a:spcPts val="0"/>
              </a:spcAft>
              <a:buNone/>
            </a:pPr>
            <a:r>
              <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5" name="Google Shape;345;p46"/>
          <p:cNvSpPr txBox="1"/>
          <p:nvPr/>
        </p:nvSpPr>
        <p:spPr>
          <a:xfrm>
            <a:off x="1495575" y="372800"/>
            <a:ext cx="55761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Tramas de datos</a:t>
            </a:r>
            <a:endParaRPr b="1" sz="2900">
              <a:solidFill>
                <a:schemeClr val="dk1"/>
              </a:solidFill>
              <a:latin typeface="PT Sans Narrow"/>
              <a:ea typeface="PT Sans Narrow"/>
              <a:cs typeface="PT Sans Narrow"/>
              <a:sym typeface="PT Sans Narrow"/>
            </a:endParaRPr>
          </a:p>
        </p:txBody>
      </p:sp>
      <p:sp>
        <p:nvSpPr>
          <p:cNvPr id="346" name="Google Shape;346;p46"/>
          <p:cNvSpPr txBox="1"/>
          <p:nvPr/>
        </p:nvSpPr>
        <p:spPr>
          <a:xfrm flipH="1">
            <a:off x="1710075" y="1116075"/>
            <a:ext cx="10741200" cy="52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2100">
                <a:solidFill>
                  <a:schemeClr val="dk1"/>
                </a:solidFill>
              </a:rPr>
              <a:t>Estructura de trama LoRa para botón de emergencia:  </a:t>
            </a:r>
            <a:endParaRPr b="1" sz="13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Message Type:</a:t>
            </a:r>
            <a:r>
              <a:rPr lang="en-US" sz="1900">
                <a:solidFill>
                  <a:schemeClr val="dk1"/>
                </a:solidFill>
              </a:rPr>
              <a:t> 0x02 (Alerta de emergencia).</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Emergency Flag:</a:t>
            </a:r>
            <a:r>
              <a:rPr lang="en-US" sz="1900">
                <a:solidFill>
                  <a:schemeClr val="dk1"/>
                </a:solidFill>
              </a:rPr>
              <a:t> 0x01 (Activo).</a:t>
            </a:r>
            <a:br>
              <a:rPr lang="en-US" sz="1900">
                <a:solidFill>
                  <a:schemeClr val="dk1"/>
                </a:solidFill>
              </a:rPr>
            </a:b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Priority:</a:t>
            </a:r>
            <a:r>
              <a:rPr lang="en-US" sz="1900">
                <a:solidFill>
                  <a:schemeClr val="dk1"/>
                </a:solidFill>
              </a:rPr>
              <a:t> Campo opcional para indicar la prioridad de la emergencia (0x03 para alta prioridad), permitiendo distinguir entre tipos de alertas y asegurando atención rápida a situaciones críticas.</a:t>
            </a:r>
            <a:endParaRPr sz="1900">
              <a:solidFill>
                <a:schemeClr val="dk1"/>
              </a:solidFill>
            </a:endParaRPr>
          </a:p>
          <a:p>
            <a:pPr indent="0" lvl="0" marL="0" rtl="0" algn="l">
              <a:lnSpc>
                <a:spcPct val="115000"/>
              </a:lnSpc>
              <a:spcBef>
                <a:spcPts val="1200"/>
              </a:spcBef>
              <a:spcAft>
                <a:spcPts val="0"/>
              </a:spcAft>
              <a:buNone/>
            </a:pPr>
            <a:r>
              <a:t/>
            </a:r>
            <a:endParaRPr b="1" sz="1900">
              <a:solidFill>
                <a:schemeClr val="dk1"/>
              </a:solidFill>
            </a:endParaRPr>
          </a:p>
          <a:p>
            <a:pPr indent="0" lvl="0" marL="457200" rtl="0" algn="l">
              <a:lnSpc>
                <a:spcPct val="115000"/>
              </a:lnSpc>
              <a:spcBef>
                <a:spcPts val="1200"/>
              </a:spcBef>
              <a:spcAft>
                <a:spcPts val="0"/>
              </a:spcAft>
              <a:buNone/>
            </a:pPr>
            <a:r>
              <a:t/>
            </a:r>
            <a:endParaRPr b="1" sz="2600">
              <a:solidFill>
                <a:schemeClr val="dk1"/>
              </a:solidFill>
            </a:endParaRPr>
          </a:p>
          <a:p>
            <a:pPr indent="0" lvl="0" marL="457200" rtl="0" algn="l">
              <a:spcBef>
                <a:spcPts val="1200"/>
              </a:spcBef>
              <a:spcAft>
                <a:spcPts val="0"/>
              </a:spcAft>
              <a:buNone/>
            </a:pPr>
            <a:r>
              <a:t/>
            </a:r>
            <a:endParaRPr sz="2400">
              <a:solidFill>
                <a:schemeClr val="dk1"/>
              </a:solidFill>
              <a:latin typeface="PT Sans Narrow"/>
              <a:ea typeface="PT Sans Narrow"/>
              <a:cs typeface="PT Sans Narrow"/>
              <a:sym typeface="PT Sans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47"/>
          <p:cNvSpPr txBox="1"/>
          <p:nvPr/>
        </p:nvSpPr>
        <p:spPr>
          <a:xfrm>
            <a:off x="1566825" y="937525"/>
            <a:ext cx="69477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dk1"/>
                </a:solidFill>
                <a:latin typeface="PT Sans Narrow"/>
                <a:ea typeface="PT Sans Narrow"/>
                <a:cs typeface="PT Sans Narrow"/>
                <a:sym typeface="PT Sans Narrow"/>
              </a:rPr>
              <a:t>Ejemplo de trama de datos de señal de emergencia</a:t>
            </a:r>
            <a:endParaRPr b="1" sz="2600">
              <a:solidFill>
                <a:schemeClr val="dk1"/>
              </a:solidFill>
              <a:latin typeface="PT Sans Narrow"/>
              <a:ea typeface="PT Sans Narrow"/>
              <a:cs typeface="PT Sans Narrow"/>
              <a:sym typeface="PT Sans Narrow"/>
            </a:endParaRPr>
          </a:p>
        </p:txBody>
      </p:sp>
      <p:pic>
        <p:nvPicPr>
          <p:cNvPr id="354" name="Google Shape;354;p47"/>
          <p:cNvPicPr preferRelativeResize="0"/>
          <p:nvPr/>
        </p:nvPicPr>
        <p:blipFill>
          <a:blip r:embed="rId3">
            <a:alphaModFix/>
          </a:blip>
          <a:stretch>
            <a:fillRect/>
          </a:stretch>
        </p:blipFill>
        <p:spPr>
          <a:xfrm>
            <a:off x="3164050" y="1888225"/>
            <a:ext cx="6739975" cy="3795300"/>
          </a:xfrm>
          <a:prstGeom prst="rect">
            <a:avLst/>
          </a:prstGeom>
          <a:noFill/>
          <a:ln>
            <a:noFill/>
          </a:ln>
        </p:spPr>
      </p:pic>
      <p:sp>
        <p:nvSpPr>
          <p:cNvPr id="355" name="Google Shape;355;p47"/>
          <p:cNvSpPr txBox="1"/>
          <p:nvPr/>
        </p:nvSpPr>
        <p:spPr>
          <a:xfrm>
            <a:off x="1406500" y="310525"/>
            <a:ext cx="55761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Tramas de datos</a:t>
            </a:r>
            <a:endParaRPr b="1" sz="2900">
              <a:solidFill>
                <a:schemeClr val="dk1"/>
              </a:solidFill>
              <a:latin typeface="PT Sans Narrow"/>
              <a:ea typeface="PT Sans Narrow"/>
              <a:cs typeface="PT Sans Narrow"/>
              <a:sym typeface="PT Sans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361" name="Google Shape;361;p48"/>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48"/>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Cronograma</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49"/>
          <p:cNvSpPr txBox="1"/>
          <p:nvPr/>
        </p:nvSpPr>
        <p:spPr>
          <a:xfrm>
            <a:off x="5741013" y="242825"/>
            <a:ext cx="18474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Cronograma</a:t>
            </a:r>
            <a:endParaRPr b="1" sz="2900">
              <a:solidFill>
                <a:schemeClr val="dk1"/>
              </a:solidFill>
              <a:latin typeface="PT Sans Narrow"/>
              <a:ea typeface="PT Sans Narrow"/>
              <a:cs typeface="PT Sans Narrow"/>
              <a:sym typeface="PT Sans Narrow"/>
            </a:endParaRPr>
          </a:p>
        </p:txBody>
      </p:sp>
      <p:pic>
        <p:nvPicPr>
          <p:cNvPr id="370" name="Google Shape;370;p49"/>
          <p:cNvPicPr preferRelativeResize="0"/>
          <p:nvPr/>
        </p:nvPicPr>
        <p:blipFill>
          <a:blip r:embed="rId3">
            <a:alphaModFix/>
          </a:blip>
          <a:stretch>
            <a:fillRect/>
          </a:stretch>
        </p:blipFill>
        <p:spPr>
          <a:xfrm>
            <a:off x="1388675" y="1535477"/>
            <a:ext cx="10552076" cy="3787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376" name="Google Shape;376;p50"/>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50"/>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Presupuesto</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idx="12" type="sldNum"/>
          </p:nvPr>
        </p:nvSpPr>
        <p:spPr>
          <a:xfrm>
            <a:off x="9159843" y="6492875"/>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51"/>
          <p:cNvSpPr txBox="1"/>
          <p:nvPr/>
        </p:nvSpPr>
        <p:spPr>
          <a:xfrm>
            <a:off x="5364438" y="438750"/>
            <a:ext cx="22764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Presupuesto</a:t>
            </a:r>
            <a:endParaRPr b="1" sz="2900">
              <a:solidFill>
                <a:schemeClr val="dk1"/>
              </a:solidFill>
              <a:latin typeface="PT Sans Narrow"/>
              <a:ea typeface="PT Sans Narrow"/>
              <a:cs typeface="PT Sans Narrow"/>
              <a:sym typeface="PT Sans Narrow"/>
            </a:endParaRPr>
          </a:p>
        </p:txBody>
      </p:sp>
      <p:sp>
        <p:nvSpPr>
          <p:cNvPr id="385" name="Google Shape;385;p51"/>
          <p:cNvSpPr txBox="1"/>
          <p:nvPr/>
        </p:nvSpPr>
        <p:spPr>
          <a:xfrm>
            <a:off x="1495600" y="5652075"/>
            <a:ext cx="961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a:t>
            </a:r>
            <a:r>
              <a:rPr lang="en-US"/>
              <a:t>El precio puede variar, sin embargo esta es una tarifa cómoda que normalmente cobraría un pescador local por los viajes cortos, en los que se estaría probando las zonas de cobertura del proyecto. </a:t>
            </a:r>
            <a:endParaRPr/>
          </a:p>
        </p:txBody>
      </p:sp>
      <p:pic>
        <p:nvPicPr>
          <p:cNvPr id="386" name="Google Shape;386;p51"/>
          <p:cNvPicPr preferRelativeResize="0"/>
          <p:nvPr/>
        </p:nvPicPr>
        <p:blipFill>
          <a:blip r:embed="rId3">
            <a:alphaModFix/>
          </a:blip>
          <a:stretch>
            <a:fillRect/>
          </a:stretch>
        </p:blipFill>
        <p:spPr>
          <a:xfrm>
            <a:off x="1127025" y="1046900"/>
            <a:ext cx="10348550" cy="4605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392" name="Google Shape;392;p52"/>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52"/>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Referencias</a:t>
            </a:r>
            <a:endParaRPr b="1" sz="19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0" name="Google Shape;400;p53"/>
          <p:cNvPicPr preferRelativeResize="0"/>
          <p:nvPr/>
        </p:nvPicPr>
        <p:blipFill>
          <a:blip r:embed="rId3">
            <a:alphaModFix/>
          </a:blip>
          <a:stretch>
            <a:fillRect/>
          </a:stretch>
        </p:blipFill>
        <p:spPr>
          <a:xfrm>
            <a:off x="1017275" y="0"/>
            <a:ext cx="5692442"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4B74"/>
        </a:solidFill>
      </p:bgPr>
    </p:bg>
    <p:spTree>
      <p:nvGrpSpPr>
        <p:cNvPr id="404" name="Shape 404"/>
        <p:cNvGrpSpPr/>
        <p:nvPr/>
      </p:nvGrpSpPr>
      <p:grpSpPr>
        <a:xfrm>
          <a:off x="0" y="0"/>
          <a:ext cx="0" cy="0"/>
          <a:chOff x="0" y="0"/>
          <a:chExt cx="0" cy="0"/>
        </a:xfrm>
      </p:grpSpPr>
      <p:pic>
        <p:nvPicPr>
          <p:cNvPr id="405" name="Google Shape;405;p54"/>
          <p:cNvPicPr preferRelativeResize="0"/>
          <p:nvPr/>
        </p:nvPicPr>
        <p:blipFill rotWithShape="1">
          <a:blip r:embed="rId3">
            <a:alphaModFix/>
          </a:blip>
          <a:srcRect b="0" l="0" r="0" t="0"/>
          <a:stretch/>
        </p:blipFill>
        <p:spPr>
          <a:xfrm>
            <a:off x="3983114" y="2238785"/>
            <a:ext cx="4911379" cy="2380430"/>
          </a:xfrm>
          <a:prstGeom prst="rect">
            <a:avLst/>
          </a:prstGeom>
          <a:noFill/>
          <a:ln>
            <a:noFill/>
          </a:ln>
        </p:spPr>
      </p:pic>
      <p:sp>
        <p:nvSpPr>
          <p:cNvPr id="406" name="Google Shape;406;p54"/>
          <p:cNvSpPr txBox="1"/>
          <p:nvPr>
            <p:ph idx="12" type="sldNum"/>
          </p:nvPr>
        </p:nvSpPr>
        <p:spPr>
          <a:xfrm>
            <a:off x="8610601" y="6356352"/>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19"/>
          <p:cNvSpPr txBox="1"/>
          <p:nvPr/>
        </p:nvSpPr>
        <p:spPr>
          <a:xfrm>
            <a:off x="1658825" y="536100"/>
            <a:ext cx="21747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Problemática</a:t>
            </a:r>
            <a:endParaRPr b="1" sz="2900">
              <a:solidFill>
                <a:schemeClr val="dk1"/>
              </a:solidFill>
              <a:latin typeface="PT Sans Narrow"/>
              <a:ea typeface="PT Sans Narrow"/>
              <a:cs typeface="PT Sans Narrow"/>
              <a:sym typeface="PT Sans Narrow"/>
            </a:endParaRPr>
          </a:p>
        </p:txBody>
      </p:sp>
      <p:sp>
        <p:nvSpPr>
          <p:cNvPr id="129" name="Google Shape;129;p19"/>
          <p:cNvSpPr txBox="1"/>
          <p:nvPr/>
        </p:nvSpPr>
        <p:spPr>
          <a:xfrm>
            <a:off x="1881400" y="1304850"/>
            <a:ext cx="9487800" cy="49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800">
                <a:solidFill>
                  <a:schemeClr val="dk1"/>
                </a:solidFill>
                <a:latin typeface="PT Sans Narrow"/>
                <a:ea typeface="PT Sans Narrow"/>
                <a:cs typeface="PT Sans Narrow"/>
                <a:sym typeface="PT Sans Narrow"/>
              </a:rPr>
              <a:t>Vamos a observar el siguiente video, tomado a un </a:t>
            </a:r>
            <a:r>
              <a:rPr b="1" lang="en-US" sz="2800">
                <a:solidFill>
                  <a:schemeClr val="dk1"/>
                </a:solidFill>
                <a:latin typeface="PT Sans Narrow"/>
                <a:ea typeface="PT Sans Narrow"/>
                <a:cs typeface="PT Sans Narrow"/>
                <a:sym typeface="PT Sans Narrow"/>
              </a:rPr>
              <a:t>pescador de Costa Rica que estuvo en la barrera entre la vida y la muerte</a:t>
            </a:r>
            <a:r>
              <a:rPr lang="en-US" sz="2800">
                <a:solidFill>
                  <a:schemeClr val="dk1"/>
                </a:solidFill>
                <a:latin typeface="PT Sans Narrow"/>
                <a:ea typeface="PT Sans Narrow"/>
                <a:cs typeface="PT Sans Narrow"/>
                <a:sym typeface="PT Sans Narrow"/>
              </a:rPr>
              <a:t> por las condiciones meteorológicas del país</a:t>
            </a:r>
            <a:endParaRPr sz="2800">
              <a:solidFill>
                <a:schemeClr val="dk1"/>
              </a:solidFill>
              <a:latin typeface="PT Sans Narrow"/>
              <a:ea typeface="PT Sans Narrow"/>
              <a:cs typeface="PT Sans Narrow"/>
              <a:sym typeface="PT Sans Narrow"/>
            </a:endParaRPr>
          </a:p>
        </p:txBody>
      </p:sp>
      <p:sp>
        <p:nvSpPr>
          <p:cNvPr id="130" name="Google Shape;130;p19"/>
          <p:cNvSpPr txBox="1"/>
          <p:nvPr/>
        </p:nvSpPr>
        <p:spPr>
          <a:xfrm>
            <a:off x="4730400" y="3611075"/>
            <a:ext cx="27312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T Sans Narrow"/>
                <a:ea typeface="PT Sans Narrow"/>
                <a:cs typeface="PT Sans Narrow"/>
                <a:sym typeface="PT Sans Narrow"/>
                <a:hlinkClick r:id="rId3"/>
              </a:rPr>
              <a:t>Pesca en Costa Rica</a:t>
            </a:r>
            <a:endParaRPr sz="2800">
              <a:solidFill>
                <a:schemeClr val="dk1"/>
              </a:solidFill>
              <a:latin typeface="PT Sans Narrow"/>
              <a:ea typeface="PT Sans Narrow"/>
              <a:cs typeface="PT Sans Narrow"/>
              <a:sym typeface="PT Sans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36" name="Google Shape;136;p20"/>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20"/>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chemeClr val="dk1"/>
              </a:buClr>
              <a:buSzPts val="1900"/>
              <a:buFont typeface="Arial"/>
              <a:buChar char="•"/>
            </a:pPr>
            <a:r>
              <a:rPr b="1" lang="en-US" sz="1900">
                <a:solidFill>
                  <a:schemeClr val="dk1"/>
                </a:solidFill>
                <a:latin typeface="PT Sans Narrow"/>
                <a:ea typeface="PT Sans Narrow"/>
                <a:cs typeface="PT Sans Narrow"/>
                <a:sym typeface="PT Sans Narrow"/>
              </a:rPr>
              <a:t>A - Diseño de la solución</a:t>
            </a:r>
            <a:endParaRPr b="1" sz="1900">
              <a:solidFill>
                <a:schemeClr val="dk1"/>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1"/>
          <p:cNvSpPr txBox="1"/>
          <p:nvPr/>
        </p:nvSpPr>
        <p:spPr>
          <a:xfrm>
            <a:off x="1658825" y="5361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Diseño de la solución</a:t>
            </a:r>
            <a:endParaRPr b="1" sz="2900">
              <a:solidFill>
                <a:schemeClr val="dk1"/>
              </a:solidFill>
              <a:latin typeface="PT Sans Narrow"/>
              <a:ea typeface="PT Sans Narrow"/>
              <a:cs typeface="PT Sans Narrow"/>
              <a:sym typeface="PT Sans Narrow"/>
            </a:endParaRPr>
          </a:p>
        </p:txBody>
      </p:sp>
      <p:sp>
        <p:nvSpPr>
          <p:cNvPr id="145" name="Google Shape;145;p21"/>
          <p:cNvSpPr txBox="1"/>
          <p:nvPr/>
        </p:nvSpPr>
        <p:spPr>
          <a:xfrm>
            <a:off x="5017225" y="536100"/>
            <a:ext cx="64431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dk1"/>
                </a:solidFill>
                <a:latin typeface="PT Sans Narrow"/>
                <a:ea typeface="PT Sans Narrow"/>
                <a:cs typeface="PT Sans Narrow"/>
                <a:sym typeface="PT Sans Narrow"/>
              </a:rPr>
              <a:t>Soporte tecnológico a los pesqueros costarricenses</a:t>
            </a:r>
            <a:endParaRPr sz="2800" u="sng">
              <a:solidFill>
                <a:schemeClr val="dk1"/>
              </a:solidFill>
              <a:latin typeface="PT Sans Narrow"/>
              <a:ea typeface="PT Sans Narrow"/>
              <a:cs typeface="PT Sans Narrow"/>
              <a:sym typeface="PT Sans Narrow"/>
            </a:endParaRPr>
          </a:p>
        </p:txBody>
      </p:sp>
      <p:pic>
        <p:nvPicPr>
          <p:cNvPr id="146" name="Google Shape;146;p21" title="mapa_1_zona (1).png"/>
          <p:cNvPicPr preferRelativeResize="0"/>
          <p:nvPr/>
        </p:nvPicPr>
        <p:blipFill>
          <a:blip r:embed="rId3">
            <a:alphaModFix/>
          </a:blip>
          <a:stretch>
            <a:fillRect/>
          </a:stretch>
        </p:blipFill>
        <p:spPr>
          <a:xfrm>
            <a:off x="1087750" y="1224000"/>
            <a:ext cx="5990874" cy="4843550"/>
          </a:xfrm>
          <a:prstGeom prst="rect">
            <a:avLst/>
          </a:prstGeom>
          <a:noFill/>
          <a:ln>
            <a:noFill/>
          </a:ln>
        </p:spPr>
      </p:pic>
      <p:pic>
        <p:nvPicPr>
          <p:cNvPr id="147" name="Google Shape;147;p21" title="papagayo.png"/>
          <p:cNvPicPr preferRelativeResize="0"/>
          <p:nvPr/>
        </p:nvPicPr>
        <p:blipFill>
          <a:blip r:embed="rId4">
            <a:alphaModFix/>
          </a:blip>
          <a:stretch>
            <a:fillRect/>
          </a:stretch>
        </p:blipFill>
        <p:spPr>
          <a:xfrm>
            <a:off x="7212623" y="1224000"/>
            <a:ext cx="3911395" cy="4843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53" name="Google Shape;153;p22"/>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22"/>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Casos Extremos</a:t>
            </a:r>
            <a:endParaRPr b="1" sz="1900">
              <a:solidFill>
                <a:schemeClr val="dk1"/>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Producto Final</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idx="12" type="sldNum"/>
          </p:nvPr>
        </p:nvSpPr>
        <p:spPr>
          <a:xfrm>
            <a:off x="9159843" y="6492875"/>
            <a:ext cx="184753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3"/>
          <p:cNvSpPr txBox="1"/>
          <p:nvPr/>
        </p:nvSpPr>
        <p:spPr>
          <a:xfrm>
            <a:off x="1658825" y="536100"/>
            <a:ext cx="30954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PT Sans Narrow"/>
                <a:ea typeface="PT Sans Narrow"/>
                <a:cs typeface="PT Sans Narrow"/>
                <a:sym typeface="PT Sans Narrow"/>
              </a:rPr>
              <a:t>Casos Extremos</a:t>
            </a:r>
            <a:endParaRPr b="1" sz="2900">
              <a:solidFill>
                <a:schemeClr val="dk1"/>
              </a:solidFill>
              <a:latin typeface="PT Sans Narrow"/>
              <a:ea typeface="PT Sans Narrow"/>
              <a:cs typeface="PT Sans Narrow"/>
              <a:sym typeface="PT Sans Narrow"/>
            </a:endParaRPr>
          </a:p>
        </p:txBody>
      </p:sp>
      <p:sp>
        <p:nvSpPr>
          <p:cNvPr id="162" name="Google Shape;162;p23"/>
          <p:cNvSpPr txBox="1"/>
          <p:nvPr/>
        </p:nvSpPr>
        <p:spPr>
          <a:xfrm>
            <a:off x="7769600" y="2667350"/>
            <a:ext cx="4056000" cy="2057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Resistente al agua</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Largo alcance</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Botón de emergencia</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Fácil de usar</a:t>
            </a:r>
            <a:endParaRPr sz="2400">
              <a:solidFill>
                <a:schemeClr val="dk1"/>
              </a:solidFill>
              <a:latin typeface="PT Sans Narrow"/>
              <a:ea typeface="PT Sans Narrow"/>
              <a:cs typeface="PT Sans Narrow"/>
              <a:sym typeface="PT Sans Narrow"/>
            </a:endParaRPr>
          </a:p>
          <a:p>
            <a:pPr indent="-381000" lvl="0" marL="457200" rtl="0" algn="l">
              <a:spcBef>
                <a:spcPts val="0"/>
              </a:spcBef>
              <a:spcAft>
                <a:spcPts val="0"/>
              </a:spcAft>
              <a:buClr>
                <a:schemeClr val="dk1"/>
              </a:buClr>
              <a:buSzPts val="2400"/>
              <a:buFont typeface="PT Sans Narrow"/>
              <a:buChar char="●"/>
            </a:pPr>
            <a:r>
              <a:rPr lang="en-US" sz="2400">
                <a:solidFill>
                  <a:schemeClr val="dk1"/>
                </a:solidFill>
                <a:latin typeface="PT Sans Narrow"/>
                <a:ea typeface="PT Sans Narrow"/>
                <a:cs typeface="PT Sans Narrow"/>
                <a:sym typeface="PT Sans Narrow"/>
              </a:rPr>
              <a:t>Boya flotante</a:t>
            </a:r>
            <a:endParaRPr sz="2400">
              <a:solidFill>
                <a:schemeClr val="dk1"/>
              </a:solidFill>
              <a:latin typeface="PT Sans Narrow"/>
              <a:ea typeface="PT Sans Narrow"/>
              <a:cs typeface="PT Sans Narrow"/>
              <a:sym typeface="PT Sans Narrow"/>
            </a:endParaRPr>
          </a:p>
        </p:txBody>
      </p:sp>
      <p:pic>
        <p:nvPicPr>
          <p:cNvPr id="163" name="Google Shape;163;p23" title="agua alborotada.png"/>
          <p:cNvPicPr preferRelativeResize="0"/>
          <p:nvPr/>
        </p:nvPicPr>
        <p:blipFill>
          <a:blip r:embed="rId3">
            <a:alphaModFix/>
          </a:blip>
          <a:stretch>
            <a:fillRect/>
          </a:stretch>
        </p:blipFill>
        <p:spPr>
          <a:xfrm>
            <a:off x="1658825" y="2105876"/>
            <a:ext cx="5782401" cy="3180649"/>
          </a:xfrm>
          <a:prstGeom prst="rect">
            <a:avLst/>
          </a:prstGeom>
          <a:noFill/>
          <a:ln>
            <a:noFill/>
          </a:ln>
        </p:spPr>
      </p:pic>
      <p:sp>
        <p:nvSpPr>
          <p:cNvPr id="164" name="Google Shape;164;p23"/>
          <p:cNvSpPr txBox="1"/>
          <p:nvPr/>
        </p:nvSpPr>
        <p:spPr>
          <a:xfrm>
            <a:off x="4162400" y="536100"/>
            <a:ext cx="36072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dk1"/>
                </a:solidFill>
                <a:latin typeface="PT Sans Narrow"/>
                <a:ea typeface="PT Sans Narrow"/>
                <a:cs typeface="PT Sans Narrow"/>
                <a:sym typeface="PT Sans Narrow"/>
              </a:rPr>
              <a:t>Hundimiento o volcamiento</a:t>
            </a:r>
            <a:endParaRPr sz="2800" u="sng">
              <a:solidFill>
                <a:schemeClr val="dk1"/>
              </a:solidFill>
              <a:latin typeface="PT Sans Narrow"/>
              <a:ea typeface="PT Sans Narrow"/>
              <a:cs typeface="PT Sans Narrow"/>
              <a:sym typeface="PT Sans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nvSpPr>
        <p:spPr>
          <a:xfrm>
            <a:off x="2164810" y="-74695"/>
            <a:ext cx="8229600" cy="700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rgbClr val="0070C0"/>
                </a:solidFill>
                <a:latin typeface="PT Sans Narrow"/>
                <a:ea typeface="PT Sans Narrow"/>
                <a:cs typeface="PT Sans Narrow"/>
                <a:sym typeface="PT Sans Narrow"/>
              </a:rPr>
              <a:t>Contenidos</a:t>
            </a:r>
            <a:endParaRPr/>
          </a:p>
        </p:txBody>
      </p:sp>
      <p:sp>
        <p:nvSpPr>
          <p:cNvPr id="170" name="Google Shape;170;p24"/>
          <p:cNvSpPr txBox="1"/>
          <p:nvPr>
            <p:ph idx="12" type="sldNum"/>
          </p:nvPr>
        </p:nvSpPr>
        <p:spPr>
          <a:xfrm>
            <a:off x="9338621" y="6459900"/>
            <a:ext cx="184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4"/>
          <p:cNvSpPr txBox="1"/>
          <p:nvPr/>
        </p:nvSpPr>
        <p:spPr>
          <a:xfrm>
            <a:off x="1178148" y="505211"/>
            <a:ext cx="8229600" cy="5954700"/>
          </a:xfrm>
          <a:prstGeom prst="rect">
            <a:avLst/>
          </a:prstGeom>
          <a:noFill/>
          <a:ln>
            <a:noFill/>
          </a:ln>
        </p:spPr>
        <p:txBody>
          <a:bodyPr anchorCtr="0" anchor="t" bIns="0" lIns="0" spcFirstLastPara="1" rIns="0" wrap="square" tIns="0">
            <a:noAutofit/>
          </a:bodyPr>
          <a:lstStyle/>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Problemática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Arial"/>
              <a:buChar char="•"/>
            </a:pPr>
            <a:r>
              <a:rPr b="1" lang="en-US" sz="1900">
                <a:solidFill>
                  <a:srgbClr val="888888"/>
                </a:solidFill>
                <a:latin typeface="PT Sans Narrow"/>
                <a:ea typeface="PT Sans Narrow"/>
                <a:cs typeface="PT Sans Narrow"/>
                <a:sym typeface="PT Sans Narrow"/>
              </a:rPr>
              <a:t>A - Diseño de la solución</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Casos Extremos</a:t>
            </a:r>
            <a:endParaRPr b="1" sz="1900">
              <a:solidFill>
                <a:srgbClr val="888888"/>
              </a:solidFill>
              <a:latin typeface="PT Sans Narrow"/>
              <a:ea typeface="PT Sans Narrow"/>
              <a:cs typeface="PT Sans Narrow"/>
              <a:sym typeface="PT Sans Narrow"/>
            </a:endParaRPr>
          </a:p>
          <a:p>
            <a:pPr indent="-349250" lvl="1" marL="914400" marR="0" rtl="0" algn="l">
              <a:lnSpc>
                <a:spcPct val="150000"/>
              </a:lnSpc>
              <a:spcBef>
                <a:spcPts val="0"/>
              </a:spcBef>
              <a:spcAft>
                <a:spcPts val="0"/>
              </a:spcAft>
              <a:buClr>
                <a:schemeClr val="dk1"/>
              </a:buClr>
              <a:buSzPts val="1900"/>
              <a:buFont typeface="PT Sans Narrow"/>
              <a:buChar char="○"/>
            </a:pPr>
            <a:r>
              <a:rPr b="1" lang="en-US" sz="1900">
                <a:solidFill>
                  <a:schemeClr val="dk1"/>
                </a:solidFill>
                <a:latin typeface="PT Sans Narrow"/>
                <a:ea typeface="PT Sans Narrow"/>
                <a:cs typeface="PT Sans Narrow"/>
                <a:sym typeface="PT Sans Narrow"/>
              </a:rPr>
              <a:t>Producto Final</a:t>
            </a:r>
            <a:endParaRPr b="1" sz="1900">
              <a:solidFill>
                <a:schemeClr val="dk1"/>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B - Componentes</a:t>
            </a:r>
            <a:endParaRPr b="1" sz="900">
              <a:solidFill>
                <a:srgbClr val="888888"/>
              </a:solidFill>
            </a:endParaRPr>
          </a:p>
          <a:p>
            <a:pPr indent="-254000" lvl="0" marL="285750" marR="0" rtl="0" algn="l">
              <a:lnSpc>
                <a:spcPct val="150000"/>
              </a:lnSpc>
              <a:spcBef>
                <a:spcPts val="0"/>
              </a:spcBef>
              <a:spcAft>
                <a:spcPts val="0"/>
              </a:spcAft>
              <a:buClr>
                <a:srgbClr val="888888"/>
              </a:buClr>
              <a:buSzPts val="1900"/>
              <a:buChar char="•"/>
            </a:pPr>
            <a:r>
              <a:rPr b="1" lang="en-US" sz="1900">
                <a:solidFill>
                  <a:srgbClr val="888888"/>
                </a:solidFill>
                <a:latin typeface="PT Sans Narrow"/>
                <a:ea typeface="PT Sans Narrow"/>
                <a:cs typeface="PT Sans Narrow"/>
                <a:sym typeface="PT Sans Narrow"/>
              </a:rPr>
              <a:t>C - Funcionamiento del Proyecto</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Diagrama de bloques del sistema</a:t>
            </a:r>
            <a:endParaRPr b="1" sz="1900">
              <a:solidFill>
                <a:srgbClr val="888888"/>
              </a:solidFill>
              <a:latin typeface="PT Sans Narrow"/>
              <a:ea typeface="PT Sans Narrow"/>
              <a:cs typeface="PT Sans Narrow"/>
              <a:sym typeface="PT Sans Narrow"/>
            </a:endParaRPr>
          </a:p>
          <a:p>
            <a:pPr indent="-349250" lvl="1" marL="91440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Máquina de estados del sistema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D - Implementación en hardware</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E - Pseudo-Programación</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F - Tramas de datos</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Cronograma</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Presupuesto</a:t>
            </a:r>
            <a:endParaRPr b="1" sz="1900">
              <a:solidFill>
                <a:srgbClr val="888888"/>
              </a:solidFill>
              <a:latin typeface="PT Sans Narrow"/>
              <a:ea typeface="PT Sans Narrow"/>
              <a:cs typeface="PT Sans Narrow"/>
              <a:sym typeface="PT Sans Narrow"/>
            </a:endParaRPr>
          </a:p>
          <a:p>
            <a:pPr indent="-254000" lvl="0" marL="285750" marR="0" rtl="0" algn="l">
              <a:lnSpc>
                <a:spcPct val="150000"/>
              </a:lnSpc>
              <a:spcBef>
                <a:spcPts val="0"/>
              </a:spcBef>
              <a:spcAft>
                <a:spcPts val="0"/>
              </a:spcAft>
              <a:buClr>
                <a:srgbClr val="888888"/>
              </a:buClr>
              <a:buSzPts val="1900"/>
              <a:buFont typeface="PT Sans Narrow"/>
              <a:buChar char="•"/>
            </a:pPr>
            <a:r>
              <a:rPr b="1" lang="en-US" sz="1900">
                <a:solidFill>
                  <a:srgbClr val="888888"/>
                </a:solidFill>
                <a:latin typeface="PT Sans Narrow"/>
                <a:ea typeface="PT Sans Narrow"/>
                <a:cs typeface="PT Sans Narrow"/>
                <a:sym typeface="PT Sans Narrow"/>
              </a:rPr>
              <a:t>Referencias</a:t>
            </a:r>
            <a:endParaRPr b="1" sz="1900">
              <a:solidFill>
                <a:srgbClr val="888888"/>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2100">
              <a:solidFill>
                <a:schemeClr val="dk1"/>
              </a:solidFill>
              <a:latin typeface="PT Sans Narrow"/>
              <a:ea typeface="PT Sans Narrow"/>
              <a:cs typeface="PT Sans Narrow"/>
              <a:sym typeface="PT Sans Narrow"/>
            </a:endParaRPr>
          </a:p>
          <a:p>
            <a:pPr indent="0" lvl="0" marL="457200" marR="0" rtl="0" algn="l">
              <a:lnSpc>
                <a:spcPct val="150000"/>
              </a:lnSpc>
              <a:spcBef>
                <a:spcPts val="0"/>
              </a:spcBef>
              <a:spcAft>
                <a:spcPts val="0"/>
              </a:spcAft>
              <a:buNone/>
            </a:pPr>
            <a:r>
              <a:t/>
            </a:r>
            <a:endParaRPr b="1" sz="2400">
              <a:solidFill>
                <a:schemeClr val="dk1"/>
              </a:solidFill>
              <a:latin typeface="PT Sans Narrow"/>
              <a:ea typeface="PT Sans Narrow"/>
              <a:cs typeface="PT Sans Narrow"/>
              <a:sym typeface="PT Sans Narrow"/>
            </a:endParaRPr>
          </a:p>
          <a:p>
            <a:pPr indent="-106832" lvl="2" marL="1088776" marR="0" rtl="0" algn="l">
              <a:lnSpc>
                <a:spcPct val="2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PT Sans Narrow"/>
              <a:ea typeface="PT Sans Narrow"/>
              <a:cs typeface="PT Sans Narrow"/>
              <a:sym typeface="PT Sans Narrow"/>
            </a:endParaRPr>
          </a:p>
          <a:p>
            <a:pPr indent="-106832" lvl="1" marL="674004" marR="0" rtl="0" algn="l">
              <a:spcBef>
                <a:spcPts val="0"/>
              </a:spcBef>
              <a:spcAft>
                <a:spcPts val="0"/>
              </a:spcAft>
              <a:buClr>
                <a:schemeClr val="dk1"/>
              </a:buClr>
              <a:buSzPts val="2400"/>
              <a:buFont typeface="Arial"/>
              <a:buNone/>
            </a:pPr>
            <a:r>
              <a:t/>
            </a:r>
            <a:endParaRPr b="0" i="0" sz="24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